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37098-92BB-EFE8-0A86-5811CEB309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1FFC0E-47F2-4205-F6FD-8E05E4900F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280C4-7C71-3E3B-CE54-305E0DA4A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D337E-4269-8843-A3FD-AF1F8DCABC9C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53A973-B39B-3429-8DA6-F505257A5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9F81F6-9CB9-427F-1BB4-96319F5B9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7B6C-4FF5-2443-97C9-63B4F632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608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3604D-0A57-178A-E2E9-B0228BA8D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88A469-B409-0F38-A9B8-DF3E8F423F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4121D-B068-92CE-56B2-E4581EBF1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D337E-4269-8843-A3FD-AF1F8DCABC9C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1789F0-46EA-BBA6-3B13-D4E4AE8D3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A408D-7E5D-0E50-D3A2-C974D2905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7B6C-4FF5-2443-97C9-63B4F632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188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4C7A82-85E6-0266-4CD4-11195921CB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74CFD1-A5DA-7508-0E29-8B2A937857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0C7216-361B-6D9B-E1C4-F2FE62627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D337E-4269-8843-A3FD-AF1F8DCABC9C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3BD3C-E75C-2089-B61D-DCD35228B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410D6-CDCC-AA22-DEF0-7FD71B210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7B6C-4FF5-2443-97C9-63B4F632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67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CDAEA-C93C-2D04-7E20-F9E19C54A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40691-447C-D29A-3BE1-C021A61A1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F5992-69B2-DFA8-B232-47D53155D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D337E-4269-8843-A3FD-AF1F8DCABC9C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40A28-9584-1380-20F2-1B62A53B8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6105D-4018-A967-7AD5-9F85C87E0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7B6C-4FF5-2443-97C9-63B4F632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636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BA063-3DCB-1BC3-DE6F-37516E783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7CE7F4-B42D-5D33-24CD-7CE4B70B6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A101B-6F35-371D-DAD0-81B226B33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D337E-4269-8843-A3FD-AF1F8DCABC9C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5C581-AC09-3823-906A-E03C423B2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ADE3A-38F1-A788-C3F9-26EDA7822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7B6C-4FF5-2443-97C9-63B4F632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624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70BA8-70B9-171A-B0CC-CE668912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4FAA9-6B00-2C46-BD32-0BDBC1CD85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42F6E1-51F6-9AB7-B4B2-5D5155806E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868AF0-9FD5-ED40-E317-C0C9A08FD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D337E-4269-8843-A3FD-AF1F8DCABC9C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97D133-DF7C-D23F-D944-A36654C21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080E89-1404-9EC9-8815-146A33BFB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7B6C-4FF5-2443-97C9-63B4F632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92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AB6C6-4AB0-A119-A7B2-4E74721FA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3854F7-EE3C-0443-A764-F9056C4A1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73D880-6249-C02A-0BA1-BBBC1F30A8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3CDF9-D779-F9E4-C358-FFC94C360E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05D120-9473-5BD9-545E-A2794DF6E0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B360C5-E3E6-7CB0-C6C0-12964BAEF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D337E-4269-8843-A3FD-AF1F8DCABC9C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5CBCB8-5E21-FA35-0AE1-EF531E236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F1EAF7-D09B-BDEA-5213-5F1A22B39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7B6C-4FF5-2443-97C9-63B4F632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309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8C5EB-8BC0-A83F-8CBF-268C91761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16ACBC-0691-13CD-0DF8-F8FE8E12D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D337E-4269-8843-A3FD-AF1F8DCABC9C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314F3A-D770-9768-36AD-435B96480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40EC86-20AD-CF3D-D91A-CC0DB8803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7B6C-4FF5-2443-97C9-63B4F632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733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2B6F82-C425-CBEA-7C27-9CADB63C2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D337E-4269-8843-A3FD-AF1F8DCABC9C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28B1AC-158B-A9C6-27FE-33A7480B7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E7B7FB-1643-9D96-165D-48F8EC83D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7B6C-4FF5-2443-97C9-63B4F632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302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D3643-54A2-14B5-6F10-E3CA33703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03B22-B805-1599-3F8C-18AE5144D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C71E5B-EF3E-BAD2-D9CD-63880DA1DD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E3C9F8-279A-619D-2600-F49CCB90E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D337E-4269-8843-A3FD-AF1F8DCABC9C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4D7ED4-E047-19B1-B027-1A2F1A1B1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8B4CBE-D486-BF9C-8D9B-EDFB44F1E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7B6C-4FF5-2443-97C9-63B4F632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995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A5657-54A8-6AD6-DCF6-178CBF610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999421-6F9A-CDAC-5184-9CC4BE155A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997B-C957-AC33-48B2-85775281EB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B494C3-D687-547F-1805-1C5F41324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D337E-4269-8843-A3FD-AF1F8DCABC9C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DE299C-B111-CECB-EC1C-047F019B6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2CC10-46E8-0CC4-7A8B-891665B57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7B6C-4FF5-2443-97C9-63B4F632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62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213455-BEBA-DA78-7F1C-E7A93294D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1FAECD-8D0C-148B-2CA9-5786FB6B0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AC0D5-D242-2C88-6305-97B1AD8C6B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D337E-4269-8843-A3FD-AF1F8DCABC9C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BC3E84-1CD4-6323-65D1-AA346D6253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543D6C-CF01-85FF-F6A5-74EB34A8A2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F7B6C-4FF5-2443-97C9-63B4F632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65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CDC53-B362-2646-13E9-98B7CC80EA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Mental Wellness Economy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2791DA-602A-4ED4-7321-4C667F77BC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032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8E51FD0-AA89-3EB2-2994-8E75E0CFE1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0251" y="0"/>
            <a:ext cx="53114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305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6457CF3-C66D-BFC4-B6A5-B6050E5756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648" y="-407097"/>
            <a:ext cx="9761018" cy="7596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532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8E2456D-EBF1-E87B-1365-484F694DC0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6262" y="-308303"/>
            <a:ext cx="6095283" cy="7449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253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7D6F9CA-BF1A-32DD-ED40-1484A6DFB4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0523" y="-298280"/>
            <a:ext cx="8040939" cy="744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792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7658900-A9DF-7FE3-8896-34689A353B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68" y="-579759"/>
            <a:ext cx="9921765" cy="79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254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93153B7-6A3B-3FCF-2A07-11110CD369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3710" y="-390760"/>
            <a:ext cx="6853074" cy="7832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408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5615336-92DE-B585-1752-B662953C30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76" y="-725213"/>
            <a:ext cx="11926386" cy="8187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463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</Words>
  <Application>Microsoft Macintosh PowerPoint</Application>
  <PresentationFormat>Widescreen</PresentationFormat>
  <Paragraphs>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Mental Wellness Economy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Wellness Economy</dc:title>
  <dc:creator>Shawn Talbott</dc:creator>
  <cp:lastModifiedBy>Shawn Talbott</cp:lastModifiedBy>
  <cp:revision>4</cp:revision>
  <dcterms:created xsi:type="dcterms:W3CDTF">2023-11-16T18:42:01Z</dcterms:created>
  <dcterms:modified xsi:type="dcterms:W3CDTF">2023-11-16T18:49:47Z</dcterms:modified>
</cp:coreProperties>
</file>