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28"/>
  </p:notesMasterIdLst>
  <p:sldIdLst>
    <p:sldId id="2145708166" r:id="rId5"/>
    <p:sldId id="2145708173" r:id="rId6"/>
    <p:sldId id="2145708139" r:id="rId7"/>
    <p:sldId id="285" r:id="rId8"/>
    <p:sldId id="2145708140" r:id="rId9"/>
    <p:sldId id="2145708168" r:id="rId10"/>
    <p:sldId id="2145708141" r:id="rId11"/>
    <p:sldId id="2145708167" r:id="rId12"/>
    <p:sldId id="2145708169" r:id="rId13"/>
    <p:sldId id="2145708179" r:id="rId14"/>
    <p:sldId id="2145708175" r:id="rId15"/>
    <p:sldId id="2145708174" r:id="rId16"/>
    <p:sldId id="2145708181" r:id="rId17"/>
    <p:sldId id="361" r:id="rId18"/>
    <p:sldId id="2145708178" r:id="rId19"/>
    <p:sldId id="2145708180" r:id="rId20"/>
    <p:sldId id="261" r:id="rId21"/>
    <p:sldId id="2145708143" r:id="rId22"/>
    <p:sldId id="2145708177" r:id="rId23"/>
    <p:sldId id="2145708170" r:id="rId24"/>
    <p:sldId id="2145708176" r:id="rId25"/>
    <p:sldId id="2145708171" r:id="rId26"/>
    <p:sldId id="21457081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awn Launch" id="{0B34B2D2-43EC-894D-AAFD-25C6A550F0C4}">
          <p14:sldIdLst>
            <p14:sldId id="2145708166"/>
            <p14:sldId id="2145708173"/>
            <p14:sldId id="2145708139"/>
            <p14:sldId id="285"/>
            <p14:sldId id="2145708140"/>
            <p14:sldId id="2145708168"/>
            <p14:sldId id="2145708141"/>
            <p14:sldId id="2145708167"/>
            <p14:sldId id="2145708169"/>
            <p14:sldId id="2145708179"/>
            <p14:sldId id="2145708175"/>
            <p14:sldId id="2145708174"/>
            <p14:sldId id="2145708181"/>
            <p14:sldId id="361"/>
            <p14:sldId id="2145708178"/>
            <p14:sldId id="2145708180"/>
            <p14:sldId id="261"/>
            <p14:sldId id="2145708143"/>
            <p14:sldId id="2145708177"/>
            <p14:sldId id="2145708170"/>
            <p14:sldId id="2145708176"/>
            <p14:sldId id="2145708171"/>
            <p14:sldId id="2145708172"/>
          </p14:sldIdLst>
        </p14:section>
        <p14:section name="End" id="{75DA9126-36C8-4692-B4F8-19F620C192A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stin Daley" initials="" lastIdx="46" clrIdx="0"/>
  <p:cmAuthor id="2" name="Pam Swartzentruber" initials="" lastIdx="4" clrIdx="1"/>
  <p:cmAuthor id="3" name="Javier Duron (Compliance)" initials="" lastIdx="19" clrIdx="2"/>
  <p:cmAuthor id="4" name="Jessica Earley"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927"/>
    <a:srgbClr val="A96E65"/>
    <a:srgbClr val="6B577F"/>
    <a:srgbClr val="756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p:cViewPr varScale="1">
        <p:scale>
          <a:sx n="109" d="100"/>
          <a:sy n="109" d="100"/>
        </p:scale>
        <p:origin x="208" y="448"/>
      </p:cViewPr>
      <p:guideLst>
        <p:guide orient="horz" pos="2160"/>
        <p:guide pos="384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01-26T18:22:56.074" idx="2">
    <p:pos x="6000" y="100"/>
    <p:text>Let's put "GBX Burn™" As the title of this slide, probably above the bulleted list.</p:text>
    <p:extLst>
      <p:ext uri="{C676402C-5697-4E1C-873F-D02D1690AC5C}">
        <p15:threadingInfo xmlns:p15="http://schemas.microsoft.com/office/powerpoint/2012/main" timeZoneBias="0"/>
      </p:ext>
    </p:extLst>
  </p:cm>
  <p:cm authorId="3" dt="2023-01-27T23:03:30.764" idx="11">
    <p:pos x="6000" y="0"/>
    <p:text>Include the following FDA and weight loss disclaimers within this page:
These statements have not been evaluated by the food and drug administration. This product is not intended to diagnose, treat, cure or prevent any disease.
Individual weight loss results may vary. It's possible for individuals to lose 1-2 pounds a week using Amare products and following the Amare Fit Program. However, there is no guarantee of specific weight loss results.</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1-27T23:04:13.008" idx="12">
    <p:pos x="6000" y="0"/>
    <p:text>Include the following weight loss disclaimer within this page:
Individual weight loss results may vary. It's possible for individuals to lose 1-2 pounds a week using Amare products and following the Amare Fit Program. However, there is no guarantee of specific weight loss results.</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3-01-27T23:06:27.582" idx="17">
    <p:pos x="6000" y="0"/>
    <p:text>Include the following FDA and weight loss disclaimers within this page:
These statements have not been evaluated by the food and drug administration. This product is not intended to diagnose, treat, cure or prevent any disease.
Individual weight loss results may vary. It's possible for individuals to lose 1-2 pounds a week using Amare products and following the Amare Fit Program. However, there is no guarantee of specific weight loss results.</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3-01-27T23:28:56.729" idx="18">
    <p:pos x="6000" y="0"/>
    <p:text>Please include the following disclaimer on this slide:
Individual weight loss results may vary. It's possible for individuals to lose 1-2 pounds a week using Amare products and following the Amare Fit Program. However, there is no guarantee of specific weight loss results.</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5E369-6B44-984E-9812-88A165CEE730}" type="datetimeFigureOut">
              <a:rPr lang="en-US" smtClean="0"/>
              <a:t>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3CCF3-97ED-864A-B77A-627ECDBAF169}" type="slidenum">
              <a:rPr lang="en-US" smtClean="0"/>
              <a:t>‹#›</a:t>
            </a:fld>
            <a:endParaRPr lang="en-US"/>
          </a:p>
        </p:txBody>
      </p:sp>
    </p:spTree>
    <p:extLst>
      <p:ext uri="{BB962C8B-B14F-4D97-AF65-F5344CB8AC3E}">
        <p14:creationId xmlns:p14="http://schemas.microsoft.com/office/powerpoint/2010/main" val="185859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3CCF3-97ED-864A-B77A-627ECDBAF1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7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90345D-43C2-6942-A13F-8E402B910258}" type="slidenum">
              <a:rPr lang="en-CA" smtClean="0"/>
              <a:t>14</a:t>
            </a:fld>
            <a:endParaRPr lang="en-CA"/>
          </a:p>
        </p:txBody>
      </p:sp>
    </p:spTree>
    <p:extLst>
      <p:ext uri="{BB962C8B-B14F-4D97-AF65-F5344CB8AC3E}">
        <p14:creationId xmlns:p14="http://schemas.microsoft.com/office/powerpoint/2010/main" val="123211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9FDF9B-D96B-C04E-84EB-19AF67EDA14C}" type="slidenum">
              <a:rPr lang="en-US" smtClean="0"/>
              <a:t>4</a:t>
            </a:fld>
            <a:endParaRPr lang="en-US"/>
          </a:p>
        </p:txBody>
      </p:sp>
    </p:spTree>
    <p:extLst>
      <p:ext uri="{BB962C8B-B14F-4D97-AF65-F5344CB8AC3E}">
        <p14:creationId xmlns:p14="http://schemas.microsoft.com/office/powerpoint/2010/main" val="421228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50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30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660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5489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D95FB-2C8C-4ACF-9D07-389362358E7A}" type="datetimeFigureOut">
              <a:rPr lang="en-US" smtClean="0"/>
              <a:t>2/15/23</a:t>
            </a:fld>
            <a:endParaRPr lang="en-US"/>
          </a:p>
        </p:txBody>
      </p:sp>
      <p:sp>
        <p:nvSpPr>
          <p:cNvPr id="4" name="Slide Number Placeholder 3"/>
          <p:cNvSpPr>
            <a:spLocks noGrp="1"/>
          </p:cNvSpPr>
          <p:nvPr>
            <p:ph type="sldNum" sz="quarter" idx="12"/>
          </p:nvPr>
        </p:nvSpPr>
        <p:spPr/>
        <p:txBody>
          <a:bodyPr/>
          <a:lstStyle/>
          <a:p>
            <a:fld id="{147A4F68-A64C-46F7-8EEC-23E170010DFA}" type="slidenum">
              <a:rPr lang="en-US" smtClean="0"/>
              <a:t>‹#›</a:t>
            </a:fld>
            <a:endParaRPr lang="en-US"/>
          </a:p>
        </p:txBody>
      </p:sp>
      <p:pic>
        <p:nvPicPr>
          <p:cNvPr id="19" name="Picture 18">
            <a:extLst>
              <a:ext uri="{FF2B5EF4-FFF2-40B4-BE49-F238E27FC236}">
                <a16:creationId xmlns:a16="http://schemas.microsoft.com/office/drawing/2014/main" id="{3A478DCB-93C4-634B-8CC9-348C6ED63C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824"/>
          <a:stretch/>
        </p:blipFill>
        <p:spPr>
          <a:xfrm rot="5400000">
            <a:off x="-2332926" y="2080599"/>
            <a:ext cx="7299706" cy="2696800"/>
          </a:xfrm>
          <a:prstGeom prst="rect">
            <a:avLst/>
          </a:prstGeom>
        </p:spPr>
      </p:pic>
      <p:sp>
        <p:nvSpPr>
          <p:cNvPr id="22" name="Text Placeholder 21">
            <a:extLst>
              <a:ext uri="{FF2B5EF4-FFF2-40B4-BE49-F238E27FC236}">
                <a16:creationId xmlns:a16="http://schemas.microsoft.com/office/drawing/2014/main" id="{9884BE42-C1F1-9240-A42A-CE495F81DC98}"/>
              </a:ext>
            </a:extLst>
          </p:cNvPr>
          <p:cNvSpPr>
            <a:spLocks noGrp="1"/>
          </p:cNvSpPr>
          <p:nvPr>
            <p:ph type="body" sz="quarter" idx="13" hasCustomPrompt="1"/>
          </p:nvPr>
        </p:nvSpPr>
        <p:spPr>
          <a:xfrm>
            <a:off x="1928019" y="2688655"/>
            <a:ext cx="8335963" cy="1004253"/>
          </a:xfrm>
        </p:spPr>
        <p:txBody>
          <a:bodyPr anchor="b">
            <a:noAutofit/>
          </a:bodyPr>
          <a:lstStyle>
            <a:lvl1pPr marL="0" indent="0" algn="ctr">
              <a:buNone/>
              <a:defRPr sz="5400" b="1" spc="3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a:t>
            </a:r>
          </a:p>
        </p:txBody>
      </p:sp>
      <p:sp>
        <p:nvSpPr>
          <p:cNvPr id="23" name="Text Placeholder 21">
            <a:extLst>
              <a:ext uri="{FF2B5EF4-FFF2-40B4-BE49-F238E27FC236}">
                <a16:creationId xmlns:a16="http://schemas.microsoft.com/office/drawing/2014/main" id="{09764C86-827F-AA4F-B112-9FDD8D003842}"/>
              </a:ext>
            </a:extLst>
          </p:cNvPr>
          <p:cNvSpPr>
            <a:spLocks noGrp="1"/>
          </p:cNvSpPr>
          <p:nvPr>
            <p:ph type="body" sz="quarter" idx="14" hasCustomPrompt="1"/>
          </p:nvPr>
        </p:nvSpPr>
        <p:spPr>
          <a:xfrm>
            <a:off x="1928019" y="3970052"/>
            <a:ext cx="8335963" cy="1004253"/>
          </a:xfrm>
        </p:spPr>
        <p:txBody>
          <a:bodyPr anchor="t">
            <a:noAutofit/>
          </a:bodyPr>
          <a:lstStyle>
            <a:lvl1pPr marL="0" indent="0" algn="ctr">
              <a:buNone/>
              <a:defRPr sz="1800" b="0" spc="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a:t>
            </a:r>
          </a:p>
        </p:txBody>
      </p:sp>
      <p:pic>
        <p:nvPicPr>
          <p:cNvPr id="11" name="Picture 10">
            <a:extLst>
              <a:ext uri="{FF2B5EF4-FFF2-40B4-BE49-F238E27FC236}">
                <a16:creationId xmlns:a16="http://schemas.microsoft.com/office/drawing/2014/main" id="{9741E9AE-643B-B121-0AA7-36E14527CDB1}"/>
              </a:ext>
            </a:extLst>
          </p:cNvPr>
          <p:cNvPicPr>
            <a:picLocks noChangeAspect="1"/>
          </p:cNvPicPr>
          <p:nvPr userDrawn="1"/>
        </p:nvPicPr>
        <p:blipFill>
          <a:blip r:embed="rId3">
            <a:lum/>
          </a:blip>
          <a:stretch>
            <a:fillRect/>
          </a:stretch>
        </p:blipFill>
        <p:spPr>
          <a:xfrm>
            <a:off x="3937047" y="215233"/>
            <a:ext cx="4317906" cy="414676"/>
          </a:xfrm>
          <a:prstGeom prst="rect">
            <a:avLst/>
          </a:prstGeom>
        </p:spPr>
      </p:pic>
      <p:pic>
        <p:nvPicPr>
          <p:cNvPr id="14" name="Picture 13">
            <a:extLst>
              <a:ext uri="{FF2B5EF4-FFF2-40B4-BE49-F238E27FC236}">
                <a16:creationId xmlns:a16="http://schemas.microsoft.com/office/drawing/2014/main" id="{5AEA3F0D-01DC-2197-EB63-17EDCD7ED0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824"/>
          <a:stretch/>
        </p:blipFill>
        <p:spPr>
          <a:xfrm rot="16200000">
            <a:off x="7193747" y="2080599"/>
            <a:ext cx="7299706" cy="2696800"/>
          </a:xfrm>
          <a:prstGeom prst="rect">
            <a:avLst/>
          </a:prstGeom>
        </p:spPr>
      </p:pic>
      <p:grpSp>
        <p:nvGrpSpPr>
          <p:cNvPr id="27" name="Group 26">
            <a:extLst>
              <a:ext uri="{FF2B5EF4-FFF2-40B4-BE49-F238E27FC236}">
                <a16:creationId xmlns:a16="http://schemas.microsoft.com/office/drawing/2014/main" id="{C3C517C2-CDE2-009D-4A2E-08FF33944B7F}"/>
              </a:ext>
            </a:extLst>
          </p:cNvPr>
          <p:cNvGrpSpPr/>
          <p:nvPr userDrawn="1"/>
        </p:nvGrpSpPr>
        <p:grpSpPr>
          <a:xfrm>
            <a:off x="1928019" y="3747827"/>
            <a:ext cx="8335964" cy="45723"/>
            <a:chOff x="1928019" y="3747827"/>
            <a:chExt cx="8335964" cy="45723"/>
          </a:xfrm>
        </p:grpSpPr>
        <p:sp>
          <p:nvSpPr>
            <p:cNvPr id="3" name="Rectangle 2">
              <a:extLst>
                <a:ext uri="{FF2B5EF4-FFF2-40B4-BE49-F238E27FC236}">
                  <a16:creationId xmlns:a16="http://schemas.microsoft.com/office/drawing/2014/main" id="{919E5B5C-0ECA-50EA-D65D-98E884287D95}"/>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1FA736-3113-F12F-FA59-DF3D48EA222E}"/>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5314A9-356A-9180-0120-F16178900CB4}"/>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A16F74-9068-59D5-45C9-F7938D9FF473}"/>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43073F-5D02-EE7A-FB2D-939835D84EAC}"/>
                </a:ext>
              </a:extLst>
            </p:cNvPr>
            <p:cNvSpPr/>
            <p:nvPr userDrawn="1"/>
          </p:nvSpPr>
          <p:spPr>
            <a:xfrm rot="16200000">
              <a:off x="9556434" y="3085997"/>
              <a:ext cx="45719" cy="1369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76FB15-A54D-344F-5C1E-F9470ABCF08A}"/>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734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561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A693-32BA-9443-BEE7-39A2DC6597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57DF23-0C13-5045-8F21-A4F399CEF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D89187-EA34-6C41-B0B2-215A4E150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4F369-39FD-A142-B154-D2721415A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F54A5C-E50B-184A-A87A-613A531B04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65D0D1-59E8-3C40-A806-1626A9C78696}"/>
              </a:ext>
            </a:extLst>
          </p:cNvPr>
          <p:cNvSpPr>
            <a:spLocks noGrp="1"/>
          </p:cNvSpPr>
          <p:nvPr>
            <p:ph type="dt" sz="half" idx="10"/>
          </p:nvPr>
        </p:nvSpPr>
        <p:spPr/>
        <p:txBody>
          <a:bodyPr/>
          <a:lstStyle/>
          <a:p>
            <a:fld id="{6B500E50-C3B0-5F40-99D3-DF36198AE07F}" type="datetimeFigureOut">
              <a:rPr lang="en-US" smtClean="0"/>
              <a:t>2/15/23</a:t>
            </a:fld>
            <a:endParaRPr lang="en-US"/>
          </a:p>
        </p:txBody>
      </p:sp>
      <p:sp>
        <p:nvSpPr>
          <p:cNvPr id="8" name="Footer Placeholder 7">
            <a:extLst>
              <a:ext uri="{FF2B5EF4-FFF2-40B4-BE49-F238E27FC236}">
                <a16:creationId xmlns:a16="http://schemas.microsoft.com/office/drawing/2014/main" id="{C121AFBA-A571-3247-A56E-EC1168424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AEA1A2-8D3C-AC49-972B-3CF1F43C3393}"/>
              </a:ext>
            </a:extLst>
          </p:cNvPr>
          <p:cNvSpPr>
            <a:spLocks noGrp="1"/>
          </p:cNvSpPr>
          <p:nvPr>
            <p:ph type="sldNum" sz="quarter" idx="12"/>
          </p:nvPr>
        </p:nvSpPr>
        <p:spPr/>
        <p:txBody>
          <a:bodyPr/>
          <a:lstStyle/>
          <a:p>
            <a:fld id="{89CC0DBE-010A-194D-82DF-2606F498E2CC}" type="slidenum">
              <a:rPr lang="en-US" smtClean="0"/>
              <a:t>‹#›</a:t>
            </a:fld>
            <a:endParaRPr lang="en-US"/>
          </a:p>
        </p:txBody>
      </p:sp>
    </p:spTree>
    <p:extLst>
      <p:ext uri="{BB962C8B-B14F-4D97-AF65-F5344CB8AC3E}">
        <p14:creationId xmlns:p14="http://schemas.microsoft.com/office/powerpoint/2010/main" val="296481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6_Custom Layout">
    <p:spTree>
      <p:nvGrpSpPr>
        <p:cNvPr id="1" name=""/>
        <p:cNvGrpSpPr/>
        <p:nvPr/>
      </p:nvGrpSpPr>
      <p:grpSpPr>
        <a:xfrm>
          <a:off x="0" y="0"/>
          <a:ext cx="0" cy="0"/>
          <a:chOff x="0" y="0"/>
          <a:chExt cx="0" cy="0"/>
        </a:xfrm>
      </p:grpSpPr>
      <p:sp>
        <p:nvSpPr>
          <p:cNvPr id="34" name="Picture Placeholder 7"/>
          <p:cNvSpPr>
            <a:spLocks noGrp="1"/>
          </p:cNvSpPr>
          <p:nvPr>
            <p:ph type="pic" sz="quarter" idx="21"/>
          </p:nvPr>
        </p:nvSpPr>
        <p:spPr>
          <a:xfrm>
            <a:off x="840699" y="680401"/>
            <a:ext cx="2319618" cy="2319619"/>
          </a:xfrm>
          <a:prstGeom prst="rect">
            <a:avLst/>
          </a:prstGeom>
          <a:ln w="19050">
            <a:solidFill>
              <a:srgbClr val="969696"/>
            </a:solidFill>
            <a:round/>
          </a:ln>
        </p:spPr>
        <p:txBody>
          <a:bodyPr lIns="91439" rIns="91439">
            <a:noAutofit/>
          </a:bodyPr>
          <a:lstStyle/>
          <a:p>
            <a:endParaRPr/>
          </a:p>
        </p:txBody>
      </p:sp>
      <p:sp>
        <p:nvSpPr>
          <p:cNvPr id="35" name="Picture Placeholder 7"/>
          <p:cNvSpPr>
            <a:spLocks noGrp="1"/>
          </p:cNvSpPr>
          <p:nvPr>
            <p:ph type="pic" sz="quarter" idx="22"/>
          </p:nvPr>
        </p:nvSpPr>
        <p:spPr>
          <a:xfrm>
            <a:off x="3570451" y="680401"/>
            <a:ext cx="2319619" cy="2319619"/>
          </a:xfrm>
          <a:prstGeom prst="rect">
            <a:avLst/>
          </a:prstGeom>
          <a:ln w="19050">
            <a:solidFill>
              <a:srgbClr val="969696"/>
            </a:solidFill>
            <a:round/>
          </a:ln>
        </p:spPr>
        <p:txBody>
          <a:bodyPr lIns="91439" rIns="91439">
            <a:noAutofit/>
          </a:bodyPr>
          <a:lstStyle/>
          <a:p>
            <a:endParaRPr/>
          </a:p>
        </p:txBody>
      </p:sp>
      <p:sp>
        <p:nvSpPr>
          <p:cNvPr id="36" name="Picture Placeholder 7"/>
          <p:cNvSpPr>
            <a:spLocks noGrp="1"/>
          </p:cNvSpPr>
          <p:nvPr>
            <p:ph type="pic" sz="quarter" idx="23"/>
          </p:nvPr>
        </p:nvSpPr>
        <p:spPr>
          <a:xfrm>
            <a:off x="6300205" y="680401"/>
            <a:ext cx="2319618" cy="2319619"/>
          </a:xfrm>
          <a:prstGeom prst="rect">
            <a:avLst/>
          </a:prstGeom>
          <a:ln w="19050">
            <a:solidFill>
              <a:srgbClr val="969696"/>
            </a:solidFill>
            <a:round/>
          </a:ln>
        </p:spPr>
        <p:txBody>
          <a:bodyPr lIns="91439" rIns="91439">
            <a:noAutofit/>
          </a:bodyPr>
          <a:lstStyle/>
          <a:p>
            <a:endParaRPr/>
          </a:p>
        </p:txBody>
      </p:sp>
      <p:sp>
        <p:nvSpPr>
          <p:cNvPr id="37" name="Picture Placeholder 7"/>
          <p:cNvSpPr>
            <a:spLocks noGrp="1"/>
          </p:cNvSpPr>
          <p:nvPr>
            <p:ph type="pic" sz="quarter" idx="24"/>
          </p:nvPr>
        </p:nvSpPr>
        <p:spPr>
          <a:xfrm>
            <a:off x="9029958" y="680401"/>
            <a:ext cx="2319619" cy="2319619"/>
          </a:xfrm>
          <a:prstGeom prst="rect">
            <a:avLst/>
          </a:prstGeom>
          <a:ln w="19050">
            <a:solidFill>
              <a:srgbClr val="969696"/>
            </a:solidFill>
            <a:round/>
          </a:ln>
        </p:spPr>
        <p:txBody>
          <a:bodyPr lIns="91439" rIns="91439">
            <a:noAutofit/>
          </a:bodyPr>
          <a:lstStyle/>
          <a:p>
            <a:endParaRP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81591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8_Custom Layout">
    <p:bg>
      <p:bgPr>
        <a:solidFill>
          <a:srgbClr val="FFFFFF"/>
        </a:solidFill>
        <a:effectLst/>
      </p:bgPr>
    </p:bg>
    <p:spTree>
      <p:nvGrpSpPr>
        <p:cNvPr id="1" name=""/>
        <p:cNvGrpSpPr/>
        <p:nvPr/>
      </p:nvGrpSpPr>
      <p:grpSpPr>
        <a:xfrm>
          <a:off x="0" y="0"/>
          <a:ext cx="0" cy="0"/>
          <a:chOff x="0" y="0"/>
          <a:chExt cx="0" cy="0"/>
        </a:xfrm>
      </p:grpSpPr>
      <p:sp>
        <p:nvSpPr>
          <p:cNvPr id="85" name="Body Level One…"/>
          <p:cNvSpPr txBox="1">
            <a:spLocks noGrp="1"/>
          </p:cNvSpPr>
          <p:nvPr>
            <p:ph type="body" sz="half" idx="1" hasCustomPrompt="1"/>
          </p:nvPr>
        </p:nvSpPr>
        <p:spPr>
          <a:xfrm>
            <a:off x="1044095" y="2200898"/>
            <a:ext cx="10168707" cy="2210238"/>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Click to edit. Lorem ipsum dolor sit amet, consectetur adipiscing elit, sed do eiusmod tempor incididunt ut labore et dolore magna aliqua. Ut enim ad minim veniam, quis nostrud exercitation ullamco laboris nisi ut aliquip ex ea commodo consequat. Duis aute irure dolor in reprehenderit</a:t>
            </a:r>
          </a:p>
          <a:p>
            <a:pPr lvl="1"/>
            <a:endParaRPr/>
          </a:p>
          <a:p>
            <a:pPr lvl="2"/>
            <a:endParaRPr/>
          </a:p>
          <a:p>
            <a:pPr lvl="3"/>
            <a:endParaRPr/>
          </a:p>
          <a:p>
            <a:pPr lvl="4"/>
            <a:endParaRPr/>
          </a:p>
        </p:txBody>
      </p:sp>
      <p:sp>
        <p:nvSpPr>
          <p:cNvPr id="87" name="Text Placeholder 21"/>
          <p:cNvSpPr>
            <a:spLocks noGrp="1"/>
          </p:cNvSpPr>
          <p:nvPr>
            <p:ph type="body" sz="quarter" idx="21" hasCustomPrompt="1"/>
          </p:nvPr>
        </p:nvSpPr>
        <p:spPr>
          <a:xfrm>
            <a:off x="1044095" y="411341"/>
            <a:ext cx="8335965" cy="1004255"/>
          </a:xfrm>
          <a:prstGeom prst="rect">
            <a:avLst/>
          </a:prstGeom>
        </p:spPr>
        <p:txBody>
          <a:bodyPr anchor="b"/>
          <a:lstStyle>
            <a:lvl1pPr marL="0" indent="0">
              <a:buSzTx/>
              <a:buFontTx/>
              <a:buNone/>
              <a:defRPr sz="3600" b="1" spc="300">
                <a:latin typeface="Cambria"/>
                <a:ea typeface="Cambria"/>
                <a:cs typeface="Cambria"/>
                <a:sym typeface="Cambria"/>
              </a:defRPr>
            </a:lvl1pPr>
          </a:lstStyle>
          <a:p>
            <a:r>
              <a:t>CLICK TO EDIT</a:t>
            </a:r>
          </a:p>
        </p:txBody>
      </p:sp>
      <p:sp>
        <p:nvSpPr>
          <p:cNvPr id="88" name="Text Placeholder 21"/>
          <p:cNvSpPr>
            <a:spLocks noGrp="1"/>
          </p:cNvSpPr>
          <p:nvPr>
            <p:ph type="body" sz="quarter" idx="22" hasCustomPrompt="1"/>
          </p:nvPr>
        </p:nvSpPr>
        <p:spPr>
          <a:xfrm>
            <a:off x="1074575" y="1613810"/>
            <a:ext cx="8335965" cy="354690"/>
          </a:xfrm>
          <a:prstGeom prst="rect">
            <a:avLst/>
          </a:prstGeom>
        </p:spPr>
        <p:txBody>
          <a:bodyPr/>
          <a:lstStyle>
            <a:lvl1pPr marL="0" indent="0" defTabSz="877823">
              <a:spcBef>
                <a:spcPts val="900"/>
              </a:spcBef>
              <a:buSzTx/>
              <a:buFontTx/>
              <a:buNone/>
              <a:defRPr sz="1727" spc="288">
                <a:latin typeface="Verdana"/>
                <a:ea typeface="Verdana"/>
                <a:cs typeface="Verdana"/>
                <a:sym typeface="Verdana"/>
              </a:defRPr>
            </a:lvl1pPr>
          </a:lstStyle>
          <a:p>
            <a:r>
              <a:t>SUBTITLE</a:t>
            </a:r>
          </a:p>
        </p:txBody>
      </p:sp>
      <p:grpSp>
        <p:nvGrpSpPr>
          <p:cNvPr id="91" name="Group 13"/>
          <p:cNvGrpSpPr/>
          <p:nvPr/>
        </p:nvGrpSpPr>
        <p:grpSpPr>
          <a:xfrm>
            <a:off x="0" y="6006374"/>
            <a:ext cx="12192001" cy="851626"/>
            <a:chOff x="0" y="0"/>
            <a:chExt cx="12192000" cy="851624"/>
          </a:xfrm>
        </p:grpSpPr>
        <p:pic>
          <p:nvPicPr>
            <p:cNvPr id="89" name="Picture 10" descr="Picture 10"/>
            <p:cNvPicPr>
              <a:picLocks noChangeAspect="1"/>
            </p:cNvPicPr>
            <p:nvPr/>
          </p:nvPicPr>
          <p:blipFill>
            <a:blip r:embed="rId2"/>
            <a:srcRect l="2743" b="22388"/>
            <a:stretch>
              <a:fillRect/>
            </a:stretch>
          </p:blipFill>
          <p:spPr>
            <a:xfrm>
              <a:off x="0" y="-1"/>
              <a:ext cx="3764780" cy="851626"/>
            </a:xfrm>
            <a:prstGeom prst="rect">
              <a:avLst/>
            </a:prstGeom>
            <a:ln w="12700" cap="flat">
              <a:noFill/>
              <a:miter lim="400000"/>
            </a:ln>
            <a:effectLst/>
          </p:spPr>
        </p:pic>
        <p:pic>
          <p:nvPicPr>
            <p:cNvPr id="90" name="Picture 11" descr="Picture 11"/>
            <p:cNvPicPr>
              <a:picLocks noChangeAspect="1"/>
            </p:cNvPicPr>
            <p:nvPr/>
          </p:nvPicPr>
          <p:blipFill>
            <a:blip r:embed="rId3"/>
            <a:srcRect r="6545" b="14708"/>
            <a:stretch>
              <a:fillRect/>
            </a:stretch>
          </p:blipFill>
          <p:spPr>
            <a:xfrm>
              <a:off x="8427222" y="119379"/>
              <a:ext cx="3764779" cy="732246"/>
            </a:xfrm>
            <a:prstGeom prst="rect">
              <a:avLst/>
            </a:prstGeom>
            <a:ln w="12700" cap="flat">
              <a:noFill/>
              <a:miter lim="400000"/>
            </a:ln>
            <a:effectLst/>
          </p:spPr>
        </p:pic>
      </p:gr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434525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657B-5A6C-374E-BFCA-90DD6F8EBBF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A"/>
          </a:p>
        </p:txBody>
      </p:sp>
      <p:sp>
        <p:nvSpPr>
          <p:cNvPr id="3" name="Subtitle 2">
            <a:extLst>
              <a:ext uri="{FF2B5EF4-FFF2-40B4-BE49-F238E27FC236}">
                <a16:creationId xmlns:a16="http://schemas.microsoft.com/office/drawing/2014/main" id="{F905BCAF-96CA-1743-9DF9-8C93D839F2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A"/>
          </a:p>
        </p:txBody>
      </p:sp>
      <p:sp>
        <p:nvSpPr>
          <p:cNvPr id="4" name="Date Placeholder 3">
            <a:extLst>
              <a:ext uri="{FF2B5EF4-FFF2-40B4-BE49-F238E27FC236}">
                <a16:creationId xmlns:a16="http://schemas.microsoft.com/office/drawing/2014/main" id="{53562620-6736-B440-B8B6-1F742CEC9C38}"/>
              </a:ext>
            </a:extLst>
          </p:cNvPr>
          <p:cNvSpPr>
            <a:spLocks noGrp="1"/>
          </p:cNvSpPr>
          <p:nvPr>
            <p:ph type="dt" sz="half" idx="10"/>
          </p:nvPr>
        </p:nvSpPr>
        <p:spPr/>
        <p:txBody>
          <a:bodyPr/>
          <a:lstStyle/>
          <a:p>
            <a:fld id="{7755DFD7-C06A-E749-8E85-2FE4D72B95B7}" type="datetimeFigureOut">
              <a:rPr lang="en-CA" smtClean="0"/>
              <a:t>2023-02-15</a:t>
            </a:fld>
            <a:endParaRPr lang="en-CA"/>
          </a:p>
        </p:txBody>
      </p:sp>
      <p:sp>
        <p:nvSpPr>
          <p:cNvPr id="5" name="Footer Placeholder 4">
            <a:extLst>
              <a:ext uri="{FF2B5EF4-FFF2-40B4-BE49-F238E27FC236}">
                <a16:creationId xmlns:a16="http://schemas.microsoft.com/office/drawing/2014/main" id="{C9D6156E-A507-8043-BE15-B36A4E9258D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7A1DF3-BD08-7C49-A7D5-1609E3FE9043}"/>
              </a:ext>
            </a:extLst>
          </p:cNvPr>
          <p:cNvSpPr>
            <a:spLocks noGrp="1"/>
          </p:cNvSpPr>
          <p:nvPr>
            <p:ph type="sldNum" sz="quarter" idx="12"/>
          </p:nvPr>
        </p:nvSpPr>
        <p:spPr/>
        <p:txBody>
          <a:bodyPr/>
          <a:lstStyle/>
          <a:p>
            <a:fld id="{6A44A166-A951-1541-B370-997AAAB68549}" type="slidenum">
              <a:rPr lang="en-CA" smtClean="0"/>
              <a:t>‹#›</a:t>
            </a:fld>
            <a:endParaRPr lang="en-CA"/>
          </a:p>
        </p:txBody>
      </p:sp>
    </p:spTree>
    <p:extLst>
      <p:ext uri="{BB962C8B-B14F-4D97-AF65-F5344CB8AC3E}">
        <p14:creationId xmlns:p14="http://schemas.microsoft.com/office/powerpoint/2010/main" val="51303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4_Custom Layout">
    <p:bg>
      <p:bgPr>
        <a:solidFill>
          <a:schemeClr val="bg1">
            <a:alpha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BD79F-8582-A749-82F1-F7ADEAC47481}"/>
              </a:ext>
            </a:extLst>
          </p:cNvPr>
          <p:cNvPicPr>
            <a:picLocks noChangeAspect="1"/>
          </p:cNvPicPr>
          <p:nvPr userDrawn="1"/>
        </p:nvPicPr>
        <p:blipFill rotWithShape="1">
          <a:blip r:embed="rId2" cstate="screen">
            <a:alphaModFix amt="18000"/>
            <a:lum bright="-56000"/>
            <a:extLst>
              <a:ext uri="{28A0092B-C50C-407E-A947-70E740481C1C}">
                <a14:useLocalDpi xmlns:a14="http://schemas.microsoft.com/office/drawing/2010/main"/>
              </a:ext>
            </a:extLst>
          </a:blip>
          <a:srcRect r="16841" b="12595"/>
          <a:stretch/>
        </p:blipFill>
        <p:spPr>
          <a:xfrm>
            <a:off x="5946140" y="545737"/>
            <a:ext cx="6245860" cy="6312263"/>
          </a:xfrm>
          <a:prstGeom prst="rect">
            <a:avLst/>
          </a:prstGeom>
        </p:spPr>
      </p:pic>
      <p:sp>
        <p:nvSpPr>
          <p:cNvPr id="8" name="Picture Placeholder 7">
            <a:extLst>
              <a:ext uri="{FF2B5EF4-FFF2-40B4-BE49-F238E27FC236}">
                <a16:creationId xmlns:a16="http://schemas.microsoft.com/office/drawing/2014/main" id="{DB23FB33-1D33-8D4B-9A42-687A15826E64}"/>
              </a:ext>
            </a:extLst>
          </p:cNvPr>
          <p:cNvSpPr>
            <a:spLocks noGrp="1"/>
          </p:cNvSpPr>
          <p:nvPr>
            <p:ph type="pic" sz="quarter" idx="15"/>
          </p:nvPr>
        </p:nvSpPr>
        <p:spPr>
          <a:xfrm>
            <a:off x="4495015" y="954720"/>
            <a:ext cx="3201969" cy="3201969"/>
          </a:xfrm>
          <a:custGeom>
            <a:avLst/>
            <a:gdLst>
              <a:gd name="connsiteX0" fmla="*/ 0 w 4476750"/>
              <a:gd name="connsiteY0" fmla="*/ 0 h 4953000"/>
              <a:gd name="connsiteX1" fmla="*/ 4476750 w 4476750"/>
              <a:gd name="connsiteY1" fmla="*/ 0 h 4953000"/>
              <a:gd name="connsiteX2" fmla="*/ 4476750 w 4476750"/>
              <a:gd name="connsiteY2" fmla="*/ 4953000 h 4953000"/>
              <a:gd name="connsiteX3" fmla="*/ 0 w 447675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4476750" h="4953000">
                <a:moveTo>
                  <a:pt x="0" y="0"/>
                </a:moveTo>
                <a:lnTo>
                  <a:pt x="4476750" y="0"/>
                </a:lnTo>
                <a:lnTo>
                  <a:pt x="4476750" y="4953000"/>
                </a:lnTo>
                <a:lnTo>
                  <a:pt x="0" y="4953000"/>
                </a:lnTo>
                <a:close/>
              </a:path>
            </a:pathLst>
          </a:custGeom>
          <a:pattFill prst="solidDmnd">
            <a:fgClr>
              <a:schemeClr val="bg1">
                <a:lumMod val="95000"/>
              </a:schemeClr>
            </a:fgClr>
            <a:bgClr>
              <a:schemeClr val="bg1"/>
            </a:bgClr>
          </a:pattFill>
          <a:ln w="19050">
            <a:solidFill>
              <a:schemeClr val="bg2">
                <a:lumMod val="75000"/>
              </a:schemeClr>
            </a:solidFill>
          </a:ln>
        </p:spPr>
        <p:txBody>
          <a:bodyPr wrap="square" anchor="ctr">
            <a:noAutofit/>
          </a:bodyPr>
          <a:lstStyle>
            <a:lvl1pPr algn="ctr">
              <a:defRPr sz="1100"/>
            </a:lvl1pPr>
          </a:lstStyle>
          <a:p>
            <a:r>
              <a:rPr lang="en-US"/>
              <a:t>Click icon to add picture</a:t>
            </a:r>
          </a:p>
        </p:txBody>
      </p:sp>
      <p:grpSp>
        <p:nvGrpSpPr>
          <p:cNvPr id="14" name="Group 13">
            <a:extLst>
              <a:ext uri="{FF2B5EF4-FFF2-40B4-BE49-F238E27FC236}">
                <a16:creationId xmlns:a16="http://schemas.microsoft.com/office/drawing/2014/main" id="{E0367325-FB7B-B107-D809-515B7FF84F2C}"/>
              </a:ext>
            </a:extLst>
          </p:cNvPr>
          <p:cNvGrpSpPr/>
          <p:nvPr userDrawn="1"/>
        </p:nvGrpSpPr>
        <p:grpSpPr>
          <a:xfrm rot="10800000">
            <a:off x="0" y="6615248"/>
            <a:ext cx="3826235" cy="22861"/>
            <a:chOff x="2241276" y="1645671"/>
            <a:chExt cx="7128010" cy="63859"/>
          </a:xfrm>
        </p:grpSpPr>
        <p:sp>
          <p:nvSpPr>
            <p:cNvPr id="15" name="Rectangle 14">
              <a:extLst>
                <a:ext uri="{FF2B5EF4-FFF2-40B4-BE49-F238E27FC236}">
                  <a16:creationId xmlns:a16="http://schemas.microsoft.com/office/drawing/2014/main" id="{871886E2-E35E-87A8-34C7-8E56E6068D7C}"/>
                </a:ext>
              </a:extLst>
            </p:cNvPr>
            <p:cNvSpPr/>
            <p:nvPr userDrawn="1"/>
          </p:nvSpPr>
          <p:spPr>
            <a:xfrm rot="5400000">
              <a:off x="6691894" y="774798"/>
              <a:ext cx="63856" cy="1805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F7B188-336D-CEE9-5C54-4C749CE6EC7F}"/>
                </a:ext>
              </a:extLst>
            </p:cNvPr>
            <p:cNvSpPr/>
            <p:nvPr userDrawn="1"/>
          </p:nvSpPr>
          <p:spPr>
            <a:xfrm rot="5400000">
              <a:off x="4886285" y="774798"/>
              <a:ext cx="63856" cy="1805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F6C25E-8B70-A6E3-BAAA-A7C15E42E47F}"/>
                </a:ext>
              </a:extLst>
            </p:cNvPr>
            <p:cNvSpPr/>
            <p:nvPr userDrawn="1"/>
          </p:nvSpPr>
          <p:spPr>
            <a:xfrm rot="5400000">
              <a:off x="3112152" y="774795"/>
              <a:ext cx="63855" cy="18056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7261E04-A889-11FB-0755-8F669A3EFAA7}"/>
                </a:ext>
              </a:extLst>
            </p:cNvPr>
            <p:cNvSpPr/>
            <p:nvPr userDrawn="1"/>
          </p:nvSpPr>
          <p:spPr>
            <a:xfrm rot="5400000">
              <a:off x="8434554" y="774798"/>
              <a:ext cx="63856" cy="180560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8B02FA5-1523-2CCD-B7FA-2AC247DE498B}"/>
              </a:ext>
            </a:extLst>
          </p:cNvPr>
          <p:cNvGrpSpPr/>
          <p:nvPr userDrawn="1"/>
        </p:nvGrpSpPr>
        <p:grpSpPr>
          <a:xfrm>
            <a:off x="8376036" y="6590573"/>
            <a:ext cx="3826235" cy="22861"/>
            <a:chOff x="2241276" y="1645671"/>
            <a:chExt cx="7128010" cy="63859"/>
          </a:xfrm>
        </p:grpSpPr>
        <p:sp>
          <p:nvSpPr>
            <p:cNvPr id="20" name="Rectangle 19">
              <a:extLst>
                <a:ext uri="{FF2B5EF4-FFF2-40B4-BE49-F238E27FC236}">
                  <a16:creationId xmlns:a16="http://schemas.microsoft.com/office/drawing/2014/main" id="{F13D360D-7023-35A8-521D-0B88B74CF284}"/>
                </a:ext>
              </a:extLst>
            </p:cNvPr>
            <p:cNvSpPr/>
            <p:nvPr userDrawn="1"/>
          </p:nvSpPr>
          <p:spPr>
            <a:xfrm rot="5400000">
              <a:off x="6691894" y="774798"/>
              <a:ext cx="63856" cy="1805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8C6AD9-0971-9A22-C505-710CF9616530}"/>
                </a:ext>
              </a:extLst>
            </p:cNvPr>
            <p:cNvSpPr/>
            <p:nvPr userDrawn="1"/>
          </p:nvSpPr>
          <p:spPr>
            <a:xfrm rot="5400000">
              <a:off x="4886285" y="774798"/>
              <a:ext cx="63856" cy="1805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B0C123B-0BF5-FFE5-1F8E-3372C424BBBB}"/>
                </a:ext>
              </a:extLst>
            </p:cNvPr>
            <p:cNvSpPr/>
            <p:nvPr userDrawn="1"/>
          </p:nvSpPr>
          <p:spPr>
            <a:xfrm rot="5400000">
              <a:off x="3112152" y="774795"/>
              <a:ext cx="63855" cy="18056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C16080-69FA-FB00-6C78-8F55760166B9}"/>
                </a:ext>
              </a:extLst>
            </p:cNvPr>
            <p:cNvSpPr/>
            <p:nvPr userDrawn="1"/>
          </p:nvSpPr>
          <p:spPr>
            <a:xfrm rot="5400000">
              <a:off x="8434554" y="774798"/>
              <a:ext cx="63856" cy="180560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672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28700" y="914400"/>
            <a:ext cx="4476750" cy="4953000"/>
          </a:xfrm>
          <a:custGeom>
            <a:avLst/>
            <a:gdLst>
              <a:gd name="connsiteX0" fmla="*/ 0 w 4476750"/>
              <a:gd name="connsiteY0" fmla="*/ 0 h 4953000"/>
              <a:gd name="connsiteX1" fmla="*/ 4476750 w 4476750"/>
              <a:gd name="connsiteY1" fmla="*/ 0 h 4953000"/>
              <a:gd name="connsiteX2" fmla="*/ 4476750 w 4476750"/>
              <a:gd name="connsiteY2" fmla="*/ 4953000 h 4953000"/>
              <a:gd name="connsiteX3" fmla="*/ 0 w 447675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4476750" h="4953000">
                <a:moveTo>
                  <a:pt x="0" y="0"/>
                </a:moveTo>
                <a:lnTo>
                  <a:pt x="4476750" y="0"/>
                </a:lnTo>
                <a:lnTo>
                  <a:pt x="4476750" y="4953000"/>
                </a:lnTo>
                <a:lnTo>
                  <a:pt x="0" y="4953000"/>
                </a:lnTo>
                <a:close/>
              </a:path>
            </a:pathLst>
          </a:custGeom>
          <a:pattFill prst="solidDmnd">
            <a:fgClr>
              <a:schemeClr val="bg1">
                <a:lumMod val="95000"/>
              </a:schemeClr>
            </a:fgClr>
            <a:bgClr>
              <a:schemeClr val="bg1"/>
            </a:bgClr>
          </a:pattFill>
          <a:ln w="19050">
            <a:solidFill>
              <a:schemeClr val="bg2">
                <a:lumMod val="75000"/>
              </a:schemeClr>
            </a:solidFill>
          </a:ln>
        </p:spPr>
        <p:txBody>
          <a:bodyPr wrap="square" anchor="ctr">
            <a:noAutofit/>
          </a:bodyPr>
          <a:lstStyle>
            <a:lvl1pPr algn="ctr">
              <a:defRPr sz="1100"/>
            </a:lvl1pPr>
          </a:lstStyle>
          <a:p>
            <a:r>
              <a:rPr lang="en-US"/>
              <a:t>Click icon to add picture</a:t>
            </a:r>
          </a:p>
        </p:txBody>
      </p:sp>
      <p:sp>
        <p:nvSpPr>
          <p:cNvPr id="11" name="Text Placeholder 9">
            <a:extLst>
              <a:ext uri="{FF2B5EF4-FFF2-40B4-BE49-F238E27FC236}">
                <a16:creationId xmlns:a16="http://schemas.microsoft.com/office/drawing/2014/main" id="{0F74C8F0-1FA8-764C-B22F-6C2E4DF2DCC6}"/>
              </a:ext>
            </a:extLst>
          </p:cNvPr>
          <p:cNvSpPr>
            <a:spLocks noGrp="1"/>
          </p:cNvSpPr>
          <p:nvPr>
            <p:ph type="body" sz="quarter" idx="13"/>
          </p:nvPr>
        </p:nvSpPr>
        <p:spPr>
          <a:xfrm>
            <a:off x="6565230" y="1525462"/>
            <a:ext cx="4346610" cy="954088"/>
          </a:xfrm>
        </p:spPr>
        <p:txBody>
          <a:bodyPr>
            <a:noAutofit/>
          </a:bodyPr>
          <a:lstStyle>
            <a:lvl1pPr marL="0" indent="0">
              <a:buNone/>
              <a:defRPr sz="3600" b="1">
                <a:solidFill>
                  <a:schemeClr val="accent1"/>
                </a:solidFill>
                <a:latin typeface="+mj-l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530528F2-154D-E547-BD18-15C2722930F5}"/>
              </a:ext>
            </a:extLst>
          </p:cNvPr>
          <p:cNvSpPr>
            <a:spLocks noGrp="1"/>
          </p:cNvSpPr>
          <p:nvPr>
            <p:ph type="body" sz="quarter" idx="14" hasCustomPrompt="1"/>
          </p:nvPr>
        </p:nvSpPr>
        <p:spPr>
          <a:xfrm>
            <a:off x="6565230" y="2939986"/>
            <a:ext cx="3773487" cy="307777"/>
          </a:xfrm>
        </p:spPr>
        <p:txBody>
          <a:bodyPr>
            <a:normAutofit/>
          </a:bodyPr>
          <a:lstStyle>
            <a:lvl1pPr marL="0" indent="0">
              <a:buNone/>
              <a:defRPr sz="1600" b="0" spc="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lvl="0"/>
            <a:r>
              <a:rPr lang="en-US"/>
              <a:t>CLICK TO EDIT</a:t>
            </a:r>
          </a:p>
        </p:txBody>
      </p:sp>
      <p:sp>
        <p:nvSpPr>
          <p:cNvPr id="14" name="Text Placeholder 9">
            <a:extLst>
              <a:ext uri="{FF2B5EF4-FFF2-40B4-BE49-F238E27FC236}">
                <a16:creationId xmlns:a16="http://schemas.microsoft.com/office/drawing/2014/main" id="{461AC83E-8016-4340-8499-73E4CC94459D}"/>
              </a:ext>
            </a:extLst>
          </p:cNvPr>
          <p:cNvSpPr>
            <a:spLocks noGrp="1"/>
          </p:cNvSpPr>
          <p:nvPr>
            <p:ph type="body" sz="quarter" idx="15" hasCustomPrompt="1"/>
          </p:nvPr>
        </p:nvSpPr>
        <p:spPr>
          <a:xfrm>
            <a:off x="6565230" y="3383739"/>
            <a:ext cx="3773487" cy="221023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endParaRPr lang="en-US"/>
          </a:p>
        </p:txBody>
      </p:sp>
      <p:grpSp>
        <p:nvGrpSpPr>
          <p:cNvPr id="3" name="Group 2">
            <a:extLst>
              <a:ext uri="{FF2B5EF4-FFF2-40B4-BE49-F238E27FC236}">
                <a16:creationId xmlns:a16="http://schemas.microsoft.com/office/drawing/2014/main" id="{84BB5E86-0502-320C-907E-FD87CC6A2A95}"/>
              </a:ext>
            </a:extLst>
          </p:cNvPr>
          <p:cNvGrpSpPr/>
          <p:nvPr userDrawn="1"/>
        </p:nvGrpSpPr>
        <p:grpSpPr>
          <a:xfrm>
            <a:off x="-12587" y="6574654"/>
            <a:ext cx="3854155" cy="21946"/>
            <a:chOff x="1928019" y="3747828"/>
            <a:chExt cx="7162548" cy="45722"/>
          </a:xfrm>
        </p:grpSpPr>
        <p:sp>
          <p:nvSpPr>
            <p:cNvPr id="4" name="Rectangle 3">
              <a:extLst>
                <a:ext uri="{FF2B5EF4-FFF2-40B4-BE49-F238E27FC236}">
                  <a16:creationId xmlns:a16="http://schemas.microsoft.com/office/drawing/2014/main" id="{21B5EB8D-BA5D-D893-500A-2A1159F096A9}"/>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8C8D83-1895-6B9F-DA08-B8F69873F3CE}"/>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AB921-C49E-C539-1A3C-23C9F7BB0C84}"/>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2DB451-0417-ACB5-8D48-1567E69988DB}"/>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B8C633-C533-6302-B9D6-1CC3C9277E34}"/>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971D9A7-F137-AF33-6473-6EFD978F5F78}"/>
              </a:ext>
            </a:extLst>
          </p:cNvPr>
          <p:cNvGrpSpPr/>
          <p:nvPr userDrawn="1"/>
        </p:nvGrpSpPr>
        <p:grpSpPr>
          <a:xfrm rot="10800000">
            <a:off x="8359141" y="6574653"/>
            <a:ext cx="3854155" cy="21946"/>
            <a:chOff x="1928019" y="3747828"/>
            <a:chExt cx="7162548" cy="45722"/>
          </a:xfrm>
        </p:grpSpPr>
        <p:sp>
          <p:nvSpPr>
            <p:cNvPr id="17" name="Rectangle 16">
              <a:extLst>
                <a:ext uri="{FF2B5EF4-FFF2-40B4-BE49-F238E27FC236}">
                  <a16:creationId xmlns:a16="http://schemas.microsoft.com/office/drawing/2014/main" id="{7AC940F7-7D3D-EFD5-3F1E-18272B9C97CE}"/>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61CCC5-4A1E-9047-23C6-FCD07CB441C0}"/>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CC82F5B-3D08-C09A-4509-1D0F2B6EC1F1}"/>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92C655-87F3-D867-628C-CB801B3A450D}"/>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267798-D93F-06D2-22FB-7F21D9361FE0}"/>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113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A00241-527C-E249-A02D-2A9AED562FB4}"/>
              </a:ext>
            </a:extLst>
          </p:cNvPr>
          <p:cNvPicPr>
            <a:picLocks noChangeAspect="1"/>
          </p:cNvPicPr>
          <p:nvPr userDrawn="1"/>
        </p:nvPicPr>
        <p:blipFill>
          <a:blip r:embed="rId2"/>
          <a:stretch>
            <a:fillRect/>
          </a:stretch>
        </p:blipFill>
        <p:spPr>
          <a:xfrm>
            <a:off x="1302658" y="4637790"/>
            <a:ext cx="4040051" cy="1365182"/>
          </a:xfrm>
          <a:prstGeom prst="rect">
            <a:avLst/>
          </a:prstGeom>
        </p:spPr>
      </p:pic>
      <p:sp>
        <p:nvSpPr>
          <p:cNvPr id="10" name="Text Placeholder 9">
            <a:extLst>
              <a:ext uri="{FF2B5EF4-FFF2-40B4-BE49-F238E27FC236}">
                <a16:creationId xmlns:a16="http://schemas.microsoft.com/office/drawing/2014/main" id="{91CF45A7-C8F4-A143-9351-7343572091ED}"/>
              </a:ext>
            </a:extLst>
          </p:cNvPr>
          <p:cNvSpPr>
            <a:spLocks noGrp="1"/>
          </p:cNvSpPr>
          <p:nvPr>
            <p:ph type="body" sz="quarter" idx="15" hasCustomPrompt="1"/>
          </p:nvPr>
        </p:nvSpPr>
        <p:spPr>
          <a:xfrm>
            <a:off x="1074577" y="2200899"/>
            <a:ext cx="10027190" cy="136518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endParaRPr lang="en-US"/>
          </a:p>
        </p:txBody>
      </p:sp>
      <p:sp>
        <p:nvSpPr>
          <p:cNvPr id="11" name="Text Placeholder 9">
            <a:extLst>
              <a:ext uri="{FF2B5EF4-FFF2-40B4-BE49-F238E27FC236}">
                <a16:creationId xmlns:a16="http://schemas.microsoft.com/office/drawing/2014/main" id="{0F58156A-3F0A-9F42-A485-BEDDE9A10698}"/>
              </a:ext>
            </a:extLst>
          </p:cNvPr>
          <p:cNvSpPr>
            <a:spLocks noGrp="1"/>
          </p:cNvSpPr>
          <p:nvPr>
            <p:ph type="body" sz="quarter" idx="16" hasCustomPrompt="1"/>
          </p:nvPr>
        </p:nvSpPr>
        <p:spPr>
          <a:xfrm>
            <a:off x="5808617" y="5084803"/>
            <a:ext cx="5982788" cy="783693"/>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defRPr>
            </a:lvl1pPr>
            <a:lvl2pPr marL="457200" indent="0">
              <a:buNone/>
              <a:defRPr b="1">
                <a:solidFill>
                  <a:schemeClr val="accent1"/>
                </a:solidFill>
                <a:latin typeface="+mj-lt"/>
              </a:defRPr>
            </a:lvl2pPr>
            <a:lvl3pPr marL="914400" indent="0">
              <a:buNone/>
              <a:defRPr b="1">
                <a:solidFill>
                  <a:schemeClr val="accent1"/>
                </a:solidFill>
                <a:latin typeface="+mj-lt"/>
              </a:defRPr>
            </a:lvl3pPr>
            <a:lvl4pPr marL="1371600" indent="0">
              <a:buNone/>
              <a:defRPr b="1">
                <a:solidFill>
                  <a:schemeClr val="accent1"/>
                </a:solidFill>
                <a:latin typeface="+mj-lt"/>
              </a:defRPr>
            </a:lvl4pPr>
            <a:lvl5pPr marL="1828800" indent="0">
              <a:buNone/>
              <a:defRPr b="1">
                <a:solidFill>
                  <a:schemeClr val="accent1"/>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grpSp>
        <p:nvGrpSpPr>
          <p:cNvPr id="3" name="Group 2">
            <a:extLst>
              <a:ext uri="{FF2B5EF4-FFF2-40B4-BE49-F238E27FC236}">
                <a16:creationId xmlns:a16="http://schemas.microsoft.com/office/drawing/2014/main" id="{7CA63919-DB1A-D06D-BF54-780526363432}"/>
              </a:ext>
            </a:extLst>
          </p:cNvPr>
          <p:cNvGrpSpPr/>
          <p:nvPr userDrawn="1"/>
        </p:nvGrpSpPr>
        <p:grpSpPr>
          <a:xfrm>
            <a:off x="-12587" y="6574654"/>
            <a:ext cx="3854155" cy="21946"/>
            <a:chOff x="1928019" y="3747828"/>
            <a:chExt cx="7162548" cy="45722"/>
          </a:xfrm>
        </p:grpSpPr>
        <p:sp>
          <p:nvSpPr>
            <p:cNvPr id="7" name="Rectangle 6">
              <a:extLst>
                <a:ext uri="{FF2B5EF4-FFF2-40B4-BE49-F238E27FC236}">
                  <a16:creationId xmlns:a16="http://schemas.microsoft.com/office/drawing/2014/main" id="{FC5E80E5-4AEF-6B4B-09BA-7232F0B1DDFE}"/>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77EE2B-E739-716A-BCDB-EBB7BBA7B5EE}"/>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0197D4-5A5E-E07A-3F06-B7421F46334E}"/>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16EAC5-4E12-AEAE-6AB0-B39DD0EBD81C}"/>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5C6EC8-FCD8-0B10-7B93-CAA6B4A9320C}"/>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11D8B3A-6073-6A7B-0B54-A7D263B3B41F}"/>
              </a:ext>
            </a:extLst>
          </p:cNvPr>
          <p:cNvGrpSpPr/>
          <p:nvPr userDrawn="1"/>
        </p:nvGrpSpPr>
        <p:grpSpPr>
          <a:xfrm rot="10800000">
            <a:off x="8359141" y="6574653"/>
            <a:ext cx="3854155" cy="21946"/>
            <a:chOff x="1928019" y="3747828"/>
            <a:chExt cx="7162548" cy="45722"/>
          </a:xfrm>
        </p:grpSpPr>
        <p:sp>
          <p:nvSpPr>
            <p:cNvPr id="19" name="Rectangle 18">
              <a:extLst>
                <a:ext uri="{FF2B5EF4-FFF2-40B4-BE49-F238E27FC236}">
                  <a16:creationId xmlns:a16="http://schemas.microsoft.com/office/drawing/2014/main" id="{0A0FC11F-08B4-2FBF-7757-B4EBADCF9484}"/>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782458-7BA9-4979-2F40-7AE65E0BFAE7}"/>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CD7B02-D7D5-4566-585E-02FC80AEEA17}"/>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B3C0CC-EC0B-1B50-AD45-2DC0F675DF68}"/>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B6A458-4019-435E-E21C-2C9C22B4847C}"/>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Placeholder 21">
            <a:extLst>
              <a:ext uri="{FF2B5EF4-FFF2-40B4-BE49-F238E27FC236}">
                <a16:creationId xmlns:a16="http://schemas.microsoft.com/office/drawing/2014/main" id="{1F1A13EA-CB42-3049-57C2-3BDC261943C4}"/>
              </a:ext>
            </a:extLst>
          </p:cNvPr>
          <p:cNvSpPr>
            <a:spLocks noGrp="1"/>
          </p:cNvSpPr>
          <p:nvPr>
            <p:ph type="body" sz="quarter" idx="13" hasCustomPrompt="1"/>
          </p:nvPr>
        </p:nvSpPr>
        <p:spPr>
          <a:xfrm>
            <a:off x="1044096" y="411342"/>
            <a:ext cx="8335963" cy="1004253"/>
          </a:xfrm>
        </p:spPr>
        <p:txBody>
          <a:bodyPr anchor="b">
            <a:noAutofit/>
          </a:bodyPr>
          <a:lstStyle>
            <a:lvl1pPr marL="0" indent="0" algn="l">
              <a:buNone/>
              <a:defRPr sz="3600" b="1" spc="3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a:t>
            </a:r>
          </a:p>
        </p:txBody>
      </p:sp>
      <p:sp>
        <p:nvSpPr>
          <p:cNvPr id="25" name="Text Placeholder 21">
            <a:extLst>
              <a:ext uri="{FF2B5EF4-FFF2-40B4-BE49-F238E27FC236}">
                <a16:creationId xmlns:a16="http://schemas.microsoft.com/office/drawing/2014/main" id="{9C8A1A80-DB18-83DC-C3F6-799798B1FC1D}"/>
              </a:ext>
            </a:extLst>
          </p:cNvPr>
          <p:cNvSpPr>
            <a:spLocks noGrp="1"/>
          </p:cNvSpPr>
          <p:nvPr>
            <p:ph type="body" sz="quarter" idx="14" hasCustomPrompt="1"/>
          </p:nvPr>
        </p:nvSpPr>
        <p:spPr>
          <a:xfrm>
            <a:off x="1074576" y="1613811"/>
            <a:ext cx="8335963" cy="1004253"/>
          </a:xfrm>
        </p:spPr>
        <p:txBody>
          <a:bodyPr anchor="t">
            <a:noAutofit/>
          </a:bodyPr>
          <a:lstStyle>
            <a:lvl1pPr marL="0" indent="0" algn="l">
              <a:buNone/>
              <a:defRPr sz="1800" b="0" spc="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SUBTITLE</a:t>
            </a:r>
          </a:p>
        </p:txBody>
      </p:sp>
      <p:grpSp>
        <p:nvGrpSpPr>
          <p:cNvPr id="26" name="Group 25">
            <a:extLst>
              <a:ext uri="{FF2B5EF4-FFF2-40B4-BE49-F238E27FC236}">
                <a16:creationId xmlns:a16="http://schemas.microsoft.com/office/drawing/2014/main" id="{F3F1DF94-23E5-42E2-F5A5-78049ADE3725}"/>
              </a:ext>
            </a:extLst>
          </p:cNvPr>
          <p:cNvGrpSpPr/>
          <p:nvPr userDrawn="1"/>
        </p:nvGrpSpPr>
        <p:grpSpPr>
          <a:xfrm>
            <a:off x="-1" y="1491852"/>
            <a:ext cx="12202271" cy="27431"/>
            <a:chOff x="1928019" y="3747827"/>
            <a:chExt cx="8335964" cy="45723"/>
          </a:xfrm>
        </p:grpSpPr>
        <p:sp>
          <p:nvSpPr>
            <p:cNvPr id="27" name="Rectangle 26">
              <a:extLst>
                <a:ext uri="{FF2B5EF4-FFF2-40B4-BE49-F238E27FC236}">
                  <a16:creationId xmlns:a16="http://schemas.microsoft.com/office/drawing/2014/main" id="{5C05CFB5-EFC2-7F90-BF1B-E7A38A821423}"/>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00FE317-A335-A81E-B845-AF3464BFBEE0}"/>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5DF3157-F811-78D9-A82E-1D0893A15C23}"/>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DA8B875-B4F2-751D-27FF-E104C32B575E}"/>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0DFA7ED-AACF-BEC1-70C1-DA4A1EA5A3F8}"/>
                </a:ext>
              </a:extLst>
            </p:cNvPr>
            <p:cNvSpPr/>
            <p:nvPr userDrawn="1"/>
          </p:nvSpPr>
          <p:spPr>
            <a:xfrm rot="16200000">
              <a:off x="9556434" y="3085997"/>
              <a:ext cx="45719" cy="1369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2352923-B477-0CB6-20CF-8EEF8C4EF661}"/>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0211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1160C6-39B2-6C26-83D2-788F7B75D8C7}"/>
              </a:ext>
            </a:extLst>
          </p:cNvPr>
          <p:cNvGrpSpPr/>
          <p:nvPr userDrawn="1"/>
        </p:nvGrpSpPr>
        <p:grpSpPr>
          <a:xfrm>
            <a:off x="-12587" y="6574654"/>
            <a:ext cx="3854155" cy="21946"/>
            <a:chOff x="1928019" y="3747828"/>
            <a:chExt cx="7162548" cy="45722"/>
          </a:xfrm>
        </p:grpSpPr>
        <p:sp>
          <p:nvSpPr>
            <p:cNvPr id="7" name="Rectangle 6">
              <a:extLst>
                <a:ext uri="{FF2B5EF4-FFF2-40B4-BE49-F238E27FC236}">
                  <a16:creationId xmlns:a16="http://schemas.microsoft.com/office/drawing/2014/main" id="{1856DCC2-440C-FE5D-2414-310426A4A574}"/>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77B63D-84F4-7CEB-4C48-D00CF5EB4E12}"/>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476C06-9D94-3D9F-AFE6-8CEAD6A10BBC}"/>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14A552-442E-CD5E-FE44-23A6D9E27401}"/>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4AA4CE-9ADE-F951-9F00-CEA710B2DF62}"/>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1D84AF6-5C44-8782-A31F-1D12181006C6}"/>
              </a:ext>
            </a:extLst>
          </p:cNvPr>
          <p:cNvGrpSpPr/>
          <p:nvPr userDrawn="1"/>
        </p:nvGrpSpPr>
        <p:grpSpPr>
          <a:xfrm rot="10800000">
            <a:off x="8359141" y="6574653"/>
            <a:ext cx="3854155" cy="21946"/>
            <a:chOff x="1928019" y="3747828"/>
            <a:chExt cx="7162548" cy="45722"/>
          </a:xfrm>
        </p:grpSpPr>
        <p:sp>
          <p:nvSpPr>
            <p:cNvPr id="13" name="Rectangle 12">
              <a:extLst>
                <a:ext uri="{FF2B5EF4-FFF2-40B4-BE49-F238E27FC236}">
                  <a16:creationId xmlns:a16="http://schemas.microsoft.com/office/drawing/2014/main" id="{F1A0D51B-9A3A-3579-6535-BF6FDDA237E6}"/>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0ADC68-BE6E-1059-7526-F74AC8A40F92}"/>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32D935-286A-EA44-2401-FBA0FBDD3945}"/>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A1B2A1-D93B-4B06-04CD-014668E4962A}"/>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710262-B9CD-438F-88A9-A8C1CDF91BFB}"/>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963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76568D-FB08-0CB8-8AE3-FAEE8BF540E5}"/>
              </a:ext>
            </a:extLst>
          </p:cNvPr>
          <p:cNvGrpSpPr/>
          <p:nvPr userDrawn="1"/>
        </p:nvGrpSpPr>
        <p:grpSpPr>
          <a:xfrm>
            <a:off x="0" y="6006375"/>
            <a:ext cx="12192000" cy="851625"/>
            <a:chOff x="0" y="6006375"/>
            <a:chExt cx="12192000" cy="851625"/>
          </a:xfrm>
        </p:grpSpPr>
        <p:pic>
          <p:nvPicPr>
            <p:cNvPr id="4" name="Picture 3">
              <a:extLst>
                <a:ext uri="{FF2B5EF4-FFF2-40B4-BE49-F238E27FC236}">
                  <a16:creationId xmlns:a16="http://schemas.microsoft.com/office/drawing/2014/main" id="{1E1511E8-A19A-5BA0-30B7-B9710C9F8EE6}"/>
                </a:ext>
              </a:extLst>
            </p:cNvPr>
            <p:cNvPicPr>
              <a:picLocks noChangeAspect="1"/>
            </p:cNvPicPr>
            <p:nvPr userDrawn="1"/>
          </p:nvPicPr>
          <p:blipFill rotWithShape="1">
            <a:blip r:embed="rId2"/>
            <a:srcRect l="2743" b="22388"/>
            <a:stretch/>
          </p:blipFill>
          <p:spPr>
            <a:xfrm>
              <a:off x="0" y="6006375"/>
              <a:ext cx="3764780" cy="851625"/>
            </a:xfrm>
            <a:prstGeom prst="rect">
              <a:avLst/>
            </a:prstGeom>
          </p:spPr>
        </p:pic>
        <p:pic>
          <p:nvPicPr>
            <p:cNvPr id="7" name="Picture 6">
              <a:extLst>
                <a:ext uri="{FF2B5EF4-FFF2-40B4-BE49-F238E27FC236}">
                  <a16:creationId xmlns:a16="http://schemas.microsoft.com/office/drawing/2014/main" id="{A8C66F25-7D31-F8C0-607B-5A1C2E2BFAB1}"/>
                </a:ext>
              </a:extLst>
            </p:cNvPr>
            <p:cNvPicPr>
              <a:picLocks noChangeAspect="1"/>
            </p:cNvPicPr>
            <p:nvPr userDrawn="1"/>
          </p:nvPicPr>
          <p:blipFill rotWithShape="1">
            <a:blip r:embed="rId3"/>
            <a:srcRect r="6545" b="14708"/>
            <a:stretch/>
          </p:blipFill>
          <p:spPr>
            <a:xfrm>
              <a:off x="8427222" y="6125755"/>
              <a:ext cx="3764778" cy="732245"/>
            </a:xfrm>
            <a:prstGeom prst="rect">
              <a:avLst/>
            </a:prstGeom>
          </p:spPr>
        </p:pic>
      </p:grpSp>
    </p:spTree>
    <p:extLst>
      <p:ext uri="{BB962C8B-B14F-4D97-AF65-F5344CB8AC3E}">
        <p14:creationId xmlns:p14="http://schemas.microsoft.com/office/powerpoint/2010/main" val="223050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1160C6-39B2-6C26-83D2-788F7B75D8C7}"/>
              </a:ext>
            </a:extLst>
          </p:cNvPr>
          <p:cNvGrpSpPr/>
          <p:nvPr userDrawn="1"/>
        </p:nvGrpSpPr>
        <p:grpSpPr>
          <a:xfrm>
            <a:off x="-12587" y="6574654"/>
            <a:ext cx="3854155" cy="21946"/>
            <a:chOff x="1928019" y="3747828"/>
            <a:chExt cx="7162548" cy="45722"/>
          </a:xfrm>
        </p:grpSpPr>
        <p:sp>
          <p:nvSpPr>
            <p:cNvPr id="7" name="Rectangle 6">
              <a:extLst>
                <a:ext uri="{FF2B5EF4-FFF2-40B4-BE49-F238E27FC236}">
                  <a16:creationId xmlns:a16="http://schemas.microsoft.com/office/drawing/2014/main" id="{1856DCC2-440C-FE5D-2414-310426A4A574}"/>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77B63D-84F4-7CEB-4C48-D00CF5EB4E12}"/>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476C06-9D94-3D9F-AFE6-8CEAD6A10BBC}"/>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14A552-442E-CD5E-FE44-23A6D9E27401}"/>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4AA4CE-9ADE-F951-9F00-CEA710B2DF62}"/>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1D84AF6-5C44-8782-A31F-1D12181006C6}"/>
              </a:ext>
            </a:extLst>
          </p:cNvPr>
          <p:cNvGrpSpPr/>
          <p:nvPr userDrawn="1"/>
        </p:nvGrpSpPr>
        <p:grpSpPr>
          <a:xfrm rot="10800000">
            <a:off x="8359141" y="6574653"/>
            <a:ext cx="3854155" cy="21946"/>
            <a:chOff x="1928019" y="3747828"/>
            <a:chExt cx="7162548" cy="45722"/>
          </a:xfrm>
        </p:grpSpPr>
        <p:sp>
          <p:nvSpPr>
            <p:cNvPr id="13" name="Rectangle 12">
              <a:extLst>
                <a:ext uri="{FF2B5EF4-FFF2-40B4-BE49-F238E27FC236}">
                  <a16:creationId xmlns:a16="http://schemas.microsoft.com/office/drawing/2014/main" id="{F1A0D51B-9A3A-3579-6535-BF6FDDA237E6}"/>
                </a:ext>
              </a:extLst>
            </p:cNvPr>
            <p:cNvSpPr/>
            <p:nvPr userDrawn="1"/>
          </p:nvSpPr>
          <p:spPr>
            <a:xfrm rot="16200000">
              <a:off x="5273146" y="402704"/>
              <a:ext cx="45719" cy="6735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0ADC68-BE6E-1059-7526-F74AC8A40F92}"/>
                </a:ext>
              </a:extLst>
            </p:cNvPr>
            <p:cNvSpPr/>
            <p:nvPr userDrawn="1"/>
          </p:nvSpPr>
          <p:spPr>
            <a:xfrm rot="16200000">
              <a:off x="8591826" y="3294806"/>
              <a:ext cx="45719" cy="951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32D935-286A-EA44-2401-FBA0FBDD3945}"/>
                </a:ext>
              </a:extLst>
            </p:cNvPr>
            <p:cNvSpPr/>
            <p:nvPr userDrawn="1"/>
          </p:nvSpPr>
          <p:spPr>
            <a:xfrm rot="16200000">
              <a:off x="7993120" y="3561882"/>
              <a:ext cx="45719" cy="41761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A1B2A1-D93B-4B06-04CD-014668E4962A}"/>
                </a:ext>
              </a:extLst>
            </p:cNvPr>
            <p:cNvSpPr/>
            <p:nvPr userDrawn="1"/>
          </p:nvSpPr>
          <p:spPr>
            <a:xfrm rot="16200000">
              <a:off x="7483605" y="3493701"/>
              <a:ext cx="45719" cy="5539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710262-B9CD-438F-88A9-A8C1CDF91BFB}"/>
                </a:ext>
              </a:extLst>
            </p:cNvPr>
            <p:cNvSpPr/>
            <p:nvPr userDrawn="1"/>
          </p:nvSpPr>
          <p:spPr>
            <a:xfrm rot="16200000">
              <a:off x="7733286" y="3683939"/>
              <a:ext cx="45719" cy="17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8E1D583-E18D-819D-AE47-3C2DE9F02703}"/>
              </a:ext>
            </a:extLst>
          </p:cNvPr>
          <p:cNvSpPr/>
          <p:nvPr/>
        </p:nvSpPr>
        <p:spPr>
          <a:xfrm>
            <a:off x="2098680" y="2126588"/>
            <a:ext cx="1182463" cy="1182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sp>
        <p:nvSpPr>
          <p:cNvPr id="19" name="Oval 18">
            <a:extLst>
              <a:ext uri="{FF2B5EF4-FFF2-40B4-BE49-F238E27FC236}">
                <a16:creationId xmlns:a16="http://schemas.microsoft.com/office/drawing/2014/main" id="{505AFA9C-9C96-AFAD-88C5-233AFB83CC0D}"/>
              </a:ext>
            </a:extLst>
          </p:cNvPr>
          <p:cNvSpPr/>
          <p:nvPr/>
        </p:nvSpPr>
        <p:spPr>
          <a:xfrm>
            <a:off x="398583" y="2126588"/>
            <a:ext cx="1182463" cy="11824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sp>
        <p:nvSpPr>
          <p:cNvPr id="22" name="Oval 21">
            <a:extLst>
              <a:ext uri="{FF2B5EF4-FFF2-40B4-BE49-F238E27FC236}">
                <a16:creationId xmlns:a16="http://schemas.microsoft.com/office/drawing/2014/main" id="{1A0D0AE1-74E7-B558-9D35-E6D34C165062}"/>
              </a:ext>
            </a:extLst>
          </p:cNvPr>
          <p:cNvSpPr/>
          <p:nvPr/>
        </p:nvSpPr>
        <p:spPr>
          <a:xfrm>
            <a:off x="3798777" y="2126588"/>
            <a:ext cx="1182463" cy="11824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sp>
        <p:nvSpPr>
          <p:cNvPr id="25" name="Oval 24">
            <a:extLst>
              <a:ext uri="{FF2B5EF4-FFF2-40B4-BE49-F238E27FC236}">
                <a16:creationId xmlns:a16="http://schemas.microsoft.com/office/drawing/2014/main" id="{E1AFEC8C-5DD9-4E7E-E551-788EA0A89FD9}"/>
              </a:ext>
            </a:extLst>
          </p:cNvPr>
          <p:cNvSpPr/>
          <p:nvPr/>
        </p:nvSpPr>
        <p:spPr>
          <a:xfrm>
            <a:off x="5498874" y="2126588"/>
            <a:ext cx="1182463" cy="11824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sp>
        <p:nvSpPr>
          <p:cNvPr id="28" name="Oval 27">
            <a:extLst>
              <a:ext uri="{FF2B5EF4-FFF2-40B4-BE49-F238E27FC236}">
                <a16:creationId xmlns:a16="http://schemas.microsoft.com/office/drawing/2014/main" id="{F54BEBF2-6E5A-0758-F327-73DB4AA29464}"/>
              </a:ext>
            </a:extLst>
          </p:cNvPr>
          <p:cNvSpPr/>
          <p:nvPr/>
        </p:nvSpPr>
        <p:spPr>
          <a:xfrm>
            <a:off x="7198971" y="2126588"/>
            <a:ext cx="1182463" cy="11824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sp>
        <p:nvSpPr>
          <p:cNvPr id="31" name="Oval 30">
            <a:extLst>
              <a:ext uri="{FF2B5EF4-FFF2-40B4-BE49-F238E27FC236}">
                <a16:creationId xmlns:a16="http://schemas.microsoft.com/office/drawing/2014/main" id="{1B322220-010C-BABC-0700-FE0DEA1BA3F9}"/>
              </a:ext>
            </a:extLst>
          </p:cNvPr>
          <p:cNvSpPr/>
          <p:nvPr userDrawn="1"/>
        </p:nvSpPr>
        <p:spPr>
          <a:xfrm>
            <a:off x="10599164" y="2126588"/>
            <a:ext cx="1182463" cy="1182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sp>
        <p:nvSpPr>
          <p:cNvPr id="34" name="Oval 33">
            <a:extLst>
              <a:ext uri="{FF2B5EF4-FFF2-40B4-BE49-F238E27FC236}">
                <a16:creationId xmlns:a16="http://schemas.microsoft.com/office/drawing/2014/main" id="{6836D39C-9417-240E-BFC0-96BF5B664CF9}"/>
              </a:ext>
            </a:extLst>
          </p:cNvPr>
          <p:cNvSpPr/>
          <p:nvPr userDrawn="1"/>
        </p:nvSpPr>
        <p:spPr>
          <a:xfrm>
            <a:off x="8899068" y="2126588"/>
            <a:ext cx="1182463" cy="11824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60"/>
              </a:lnSpc>
            </a:pPr>
            <a:endParaRPr lang="en-US" sz="2800"/>
          </a:p>
        </p:txBody>
      </p:sp>
      <p:grpSp>
        <p:nvGrpSpPr>
          <p:cNvPr id="58" name="Group 57">
            <a:extLst>
              <a:ext uri="{FF2B5EF4-FFF2-40B4-BE49-F238E27FC236}">
                <a16:creationId xmlns:a16="http://schemas.microsoft.com/office/drawing/2014/main" id="{86745E30-A39F-6973-3232-7C4C1415D08A}"/>
              </a:ext>
            </a:extLst>
          </p:cNvPr>
          <p:cNvGrpSpPr/>
          <p:nvPr userDrawn="1"/>
        </p:nvGrpSpPr>
        <p:grpSpPr>
          <a:xfrm>
            <a:off x="1850186" y="1901623"/>
            <a:ext cx="8499517" cy="4112356"/>
            <a:chOff x="1850186" y="1474480"/>
            <a:chExt cx="8499517" cy="4764305"/>
          </a:xfrm>
        </p:grpSpPr>
        <p:cxnSp>
          <p:nvCxnSpPr>
            <p:cNvPr id="43" name="Straight Connector 42">
              <a:extLst>
                <a:ext uri="{FF2B5EF4-FFF2-40B4-BE49-F238E27FC236}">
                  <a16:creationId xmlns:a16="http://schemas.microsoft.com/office/drawing/2014/main" id="{2D662805-AA6A-764B-B4AC-7B48F724BC40}"/>
                </a:ext>
              </a:extLst>
            </p:cNvPr>
            <p:cNvCxnSpPr>
              <a:cxnSpLocks/>
            </p:cNvCxnSpPr>
            <p:nvPr userDrawn="1"/>
          </p:nvCxnSpPr>
          <p:spPr>
            <a:xfrm>
              <a:off x="1850186" y="1506416"/>
              <a:ext cx="23150" cy="4722755"/>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CA30519-B3C1-5FB5-5EC3-832D2B4E0B19}"/>
                </a:ext>
              </a:extLst>
            </p:cNvPr>
            <p:cNvCxnSpPr>
              <a:cxnSpLocks/>
            </p:cNvCxnSpPr>
            <p:nvPr userDrawn="1"/>
          </p:nvCxnSpPr>
          <p:spPr>
            <a:xfrm>
              <a:off x="3516621" y="1506416"/>
              <a:ext cx="23150" cy="4722755"/>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F4E5F81-FC61-D19E-1646-58C1B08C1E96}"/>
                </a:ext>
              </a:extLst>
            </p:cNvPr>
            <p:cNvCxnSpPr>
              <a:cxnSpLocks/>
            </p:cNvCxnSpPr>
            <p:nvPr userDrawn="1"/>
          </p:nvCxnSpPr>
          <p:spPr>
            <a:xfrm>
              <a:off x="5265745" y="1506416"/>
              <a:ext cx="23150" cy="4722755"/>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52A7748-F10F-87B6-A854-B038C94A6BAC}"/>
                </a:ext>
              </a:extLst>
            </p:cNvPr>
            <p:cNvCxnSpPr>
              <a:cxnSpLocks/>
            </p:cNvCxnSpPr>
            <p:nvPr userDrawn="1"/>
          </p:nvCxnSpPr>
          <p:spPr>
            <a:xfrm>
              <a:off x="6985840" y="1474480"/>
              <a:ext cx="23150" cy="4722755"/>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F0A0D79-708D-CB56-90CA-9DF959E2A8F1}"/>
                </a:ext>
              </a:extLst>
            </p:cNvPr>
            <p:cNvCxnSpPr>
              <a:cxnSpLocks/>
            </p:cNvCxnSpPr>
            <p:nvPr userDrawn="1"/>
          </p:nvCxnSpPr>
          <p:spPr>
            <a:xfrm>
              <a:off x="8608836" y="1516030"/>
              <a:ext cx="23150" cy="4722755"/>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3C24FE-8555-61FE-4B8C-C2BB28320F39}"/>
                </a:ext>
              </a:extLst>
            </p:cNvPr>
            <p:cNvCxnSpPr>
              <a:cxnSpLocks/>
            </p:cNvCxnSpPr>
            <p:nvPr userDrawn="1"/>
          </p:nvCxnSpPr>
          <p:spPr>
            <a:xfrm>
              <a:off x="10326553" y="1506416"/>
              <a:ext cx="23150" cy="4722755"/>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50" name="Text Placeholder 21">
            <a:extLst>
              <a:ext uri="{FF2B5EF4-FFF2-40B4-BE49-F238E27FC236}">
                <a16:creationId xmlns:a16="http://schemas.microsoft.com/office/drawing/2014/main" id="{AA15D392-D4A2-C197-ABF3-039AABBE72B6}"/>
              </a:ext>
            </a:extLst>
          </p:cNvPr>
          <p:cNvSpPr>
            <a:spLocks noGrp="1"/>
          </p:cNvSpPr>
          <p:nvPr userDrawn="1">
            <p:ph type="body" sz="quarter" idx="13" hasCustomPrompt="1"/>
          </p:nvPr>
        </p:nvSpPr>
        <p:spPr>
          <a:xfrm>
            <a:off x="1928019" y="411342"/>
            <a:ext cx="8335963" cy="800201"/>
          </a:xfrm>
        </p:spPr>
        <p:txBody>
          <a:bodyPr anchor="b">
            <a:noAutofit/>
          </a:bodyPr>
          <a:lstStyle>
            <a:lvl1pPr marL="0" indent="0" algn="ctr">
              <a:buNone/>
              <a:defRPr sz="3600" b="1" spc="3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a:t>
            </a:r>
          </a:p>
        </p:txBody>
      </p:sp>
    </p:spTree>
    <p:extLst>
      <p:ext uri="{BB962C8B-B14F-4D97-AF65-F5344CB8AC3E}">
        <p14:creationId xmlns:p14="http://schemas.microsoft.com/office/powerpoint/2010/main" val="4948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5E922101-D0C2-804B-ADA8-EAE711AB3A2D}"/>
              </a:ext>
            </a:extLst>
          </p:cNvPr>
          <p:cNvSpPr>
            <a:spLocks noGrp="1"/>
          </p:cNvSpPr>
          <p:nvPr>
            <p:ph type="body" sz="quarter" idx="13" hasCustomPrompt="1"/>
          </p:nvPr>
        </p:nvSpPr>
        <p:spPr>
          <a:xfrm>
            <a:off x="1044096" y="613648"/>
            <a:ext cx="8335963" cy="1004253"/>
          </a:xfrm>
        </p:spPr>
        <p:txBody>
          <a:bodyPr anchor="b">
            <a:noAutofit/>
          </a:bodyPr>
          <a:lstStyle>
            <a:lvl1pPr marL="0" indent="0" algn="l">
              <a:buNone/>
              <a:defRPr sz="3600" b="1" spc="300">
                <a:solidFill>
                  <a:schemeClr val="accent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a:t>
            </a:r>
          </a:p>
        </p:txBody>
      </p:sp>
      <p:sp>
        <p:nvSpPr>
          <p:cNvPr id="12" name="Text Placeholder 21">
            <a:extLst>
              <a:ext uri="{FF2B5EF4-FFF2-40B4-BE49-F238E27FC236}">
                <a16:creationId xmlns:a16="http://schemas.microsoft.com/office/drawing/2014/main" id="{A992DC46-EF51-E946-A4CE-23B673C7C0A6}"/>
              </a:ext>
            </a:extLst>
          </p:cNvPr>
          <p:cNvSpPr>
            <a:spLocks noGrp="1"/>
          </p:cNvSpPr>
          <p:nvPr>
            <p:ph type="body" sz="quarter" idx="14" hasCustomPrompt="1"/>
          </p:nvPr>
        </p:nvSpPr>
        <p:spPr>
          <a:xfrm>
            <a:off x="1074576" y="1617901"/>
            <a:ext cx="8335963" cy="1004253"/>
          </a:xfrm>
        </p:spPr>
        <p:txBody>
          <a:bodyPr anchor="t">
            <a:noAutofit/>
          </a:bodyPr>
          <a:lstStyle>
            <a:lvl1pPr marL="0" indent="0" algn="l">
              <a:buNone/>
              <a:defRPr sz="1800" b="0" spc="3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a:t>
            </a:r>
          </a:p>
        </p:txBody>
      </p:sp>
      <p:grpSp>
        <p:nvGrpSpPr>
          <p:cNvPr id="3" name="Group 2">
            <a:extLst>
              <a:ext uri="{FF2B5EF4-FFF2-40B4-BE49-F238E27FC236}">
                <a16:creationId xmlns:a16="http://schemas.microsoft.com/office/drawing/2014/main" id="{D9AFE774-A6FD-2A57-132D-F19850EA872A}"/>
              </a:ext>
            </a:extLst>
          </p:cNvPr>
          <p:cNvGrpSpPr/>
          <p:nvPr userDrawn="1"/>
        </p:nvGrpSpPr>
        <p:grpSpPr>
          <a:xfrm>
            <a:off x="0" y="6006375"/>
            <a:ext cx="12192000" cy="851625"/>
            <a:chOff x="0" y="6006375"/>
            <a:chExt cx="12192000" cy="851625"/>
          </a:xfrm>
        </p:grpSpPr>
        <p:pic>
          <p:nvPicPr>
            <p:cNvPr id="4" name="Picture 3">
              <a:extLst>
                <a:ext uri="{FF2B5EF4-FFF2-40B4-BE49-F238E27FC236}">
                  <a16:creationId xmlns:a16="http://schemas.microsoft.com/office/drawing/2014/main" id="{52DBF477-3D86-F2DE-6E21-B080ABDBF926}"/>
                </a:ext>
              </a:extLst>
            </p:cNvPr>
            <p:cNvPicPr>
              <a:picLocks noChangeAspect="1"/>
            </p:cNvPicPr>
            <p:nvPr userDrawn="1"/>
          </p:nvPicPr>
          <p:blipFill rotWithShape="1">
            <a:blip r:embed="rId2"/>
            <a:srcRect l="2743" b="22388"/>
            <a:stretch/>
          </p:blipFill>
          <p:spPr>
            <a:xfrm>
              <a:off x="0" y="6006375"/>
              <a:ext cx="3764780" cy="851625"/>
            </a:xfrm>
            <a:prstGeom prst="rect">
              <a:avLst/>
            </a:prstGeom>
          </p:spPr>
        </p:pic>
        <p:pic>
          <p:nvPicPr>
            <p:cNvPr id="7" name="Picture 6">
              <a:extLst>
                <a:ext uri="{FF2B5EF4-FFF2-40B4-BE49-F238E27FC236}">
                  <a16:creationId xmlns:a16="http://schemas.microsoft.com/office/drawing/2014/main" id="{D892F229-9992-C123-49C5-CC23A345F6F2}"/>
                </a:ext>
              </a:extLst>
            </p:cNvPr>
            <p:cNvPicPr>
              <a:picLocks noChangeAspect="1"/>
            </p:cNvPicPr>
            <p:nvPr userDrawn="1"/>
          </p:nvPicPr>
          <p:blipFill rotWithShape="1">
            <a:blip r:embed="rId3"/>
            <a:srcRect r="6545" b="14708"/>
            <a:stretch/>
          </p:blipFill>
          <p:spPr>
            <a:xfrm>
              <a:off x="8427222" y="6125755"/>
              <a:ext cx="3764778" cy="732245"/>
            </a:xfrm>
            <a:prstGeom prst="rect">
              <a:avLst/>
            </a:prstGeom>
          </p:spPr>
        </p:pic>
      </p:grpSp>
    </p:spTree>
    <p:extLst>
      <p:ext uri="{BB962C8B-B14F-4D97-AF65-F5344CB8AC3E}">
        <p14:creationId xmlns:p14="http://schemas.microsoft.com/office/powerpoint/2010/main" val="49461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D95FB-2C8C-4ACF-9D07-389362358E7A}" type="datetimeFigureOut">
              <a:rPr lang="en-US" smtClean="0"/>
              <a:t>2/15/23</a:t>
            </a:fld>
            <a:endParaRPr lang="en-US"/>
          </a:p>
        </p:txBody>
      </p:sp>
      <p:sp>
        <p:nvSpPr>
          <p:cNvPr id="4" name="Slide Number Placeholder 3"/>
          <p:cNvSpPr>
            <a:spLocks noGrp="1"/>
          </p:cNvSpPr>
          <p:nvPr>
            <p:ph type="sldNum" sz="quarter" idx="12"/>
          </p:nvPr>
        </p:nvSpPr>
        <p:spPr/>
        <p:txBody>
          <a:bodyPr/>
          <a:lstStyle/>
          <a:p>
            <a:fld id="{147A4F68-A64C-46F7-8EEC-23E170010DFA}" type="slidenum">
              <a:rPr lang="en-US" smtClean="0"/>
              <a:t>‹#›</a:t>
            </a:fld>
            <a:endParaRPr lang="en-US"/>
          </a:p>
        </p:txBody>
      </p:sp>
      <p:pic>
        <p:nvPicPr>
          <p:cNvPr id="19" name="Picture 18">
            <a:extLst>
              <a:ext uri="{FF2B5EF4-FFF2-40B4-BE49-F238E27FC236}">
                <a16:creationId xmlns:a16="http://schemas.microsoft.com/office/drawing/2014/main" id="{3A478DCB-93C4-634B-8CC9-348C6ED63C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824"/>
          <a:stretch/>
        </p:blipFill>
        <p:spPr>
          <a:xfrm rot="5400000">
            <a:off x="-2332926" y="2080599"/>
            <a:ext cx="7299706" cy="2696800"/>
          </a:xfrm>
          <a:prstGeom prst="rect">
            <a:avLst/>
          </a:prstGeom>
        </p:spPr>
      </p:pic>
      <p:pic>
        <p:nvPicPr>
          <p:cNvPr id="14" name="Picture 13">
            <a:extLst>
              <a:ext uri="{FF2B5EF4-FFF2-40B4-BE49-F238E27FC236}">
                <a16:creationId xmlns:a16="http://schemas.microsoft.com/office/drawing/2014/main" id="{5AEA3F0D-01DC-2197-EB63-17EDCD7ED0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9824"/>
          <a:stretch/>
        </p:blipFill>
        <p:spPr>
          <a:xfrm rot="16200000">
            <a:off x="7193747" y="2080599"/>
            <a:ext cx="7299706" cy="2696800"/>
          </a:xfrm>
          <a:prstGeom prst="rect">
            <a:avLst/>
          </a:prstGeom>
        </p:spPr>
      </p:pic>
      <p:pic>
        <p:nvPicPr>
          <p:cNvPr id="5" name="Picture 4">
            <a:extLst>
              <a:ext uri="{FF2B5EF4-FFF2-40B4-BE49-F238E27FC236}">
                <a16:creationId xmlns:a16="http://schemas.microsoft.com/office/drawing/2014/main" id="{9AB1F168-4300-C898-7500-9F1A32E99748}"/>
              </a:ext>
            </a:extLst>
          </p:cNvPr>
          <p:cNvPicPr>
            <a:picLocks noChangeAspect="1"/>
          </p:cNvPicPr>
          <p:nvPr userDrawn="1"/>
        </p:nvPicPr>
        <p:blipFill>
          <a:blip r:embed="rId3"/>
          <a:stretch>
            <a:fillRect/>
          </a:stretch>
        </p:blipFill>
        <p:spPr>
          <a:xfrm>
            <a:off x="2209800" y="2168401"/>
            <a:ext cx="7772400" cy="2075785"/>
          </a:xfrm>
          <a:prstGeom prst="rect">
            <a:avLst/>
          </a:prstGeom>
        </p:spPr>
      </p:pic>
    </p:spTree>
    <p:extLst>
      <p:ext uri="{BB962C8B-B14F-4D97-AF65-F5344CB8AC3E}">
        <p14:creationId xmlns:p14="http://schemas.microsoft.com/office/powerpoint/2010/main" val="2677472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046AB-7B21-A34E-9497-27A94F202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80D13-B00E-E944-9241-FD8D9929E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35569-77CA-9D48-AE2D-5D7FBCD48734}" type="datetimeFigureOut">
              <a:rPr lang="en-US" smtClean="0"/>
              <a:t>2/15/23</a:t>
            </a:fld>
            <a:endParaRPr lang="en-US"/>
          </a:p>
        </p:txBody>
      </p:sp>
      <p:sp>
        <p:nvSpPr>
          <p:cNvPr id="6" name="Slide Number Placeholder 5">
            <a:extLst>
              <a:ext uri="{FF2B5EF4-FFF2-40B4-BE49-F238E27FC236}">
                <a16:creationId xmlns:a16="http://schemas.microsoft.com/office/drawing/2014/main" id="{5296D793-F540-FA4B-AFBC-619865112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FBBE2-37CA-8744-B4F3-62D8AA3335E4}" type="slidenum">
              <a:rPr lang="en-US" smtClean="0"/>
              <a:t>‹#›</a:t>
            </a:fld>
            <a:endParaRPr lang="en-US"/>
          </a:p>
        </p:txBody>
      </p:sp>
      <p:sp>
        <p:nvSpPr>
          <p:cNvPr id="8" name="Title Placeholder 7">
            <a:extLst>
              <a:ext uri="{FF2B5EF4-FFF2-40B4-BE49-F238E27FC236}">
                <a16:creationId xmlns:a16="http://schemas.microsoft.com/office/drawing/2014/main" id="{C0091603-2EBB-02FB-3F58-627ED85AF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74625446"/>
      </p:ext>
    </p:extLst>
  </p:cSld>
  <p:clrMap bg1="lt1" tx1="dk1" bg2="lt2" tx2="dk2" accent1="accent1" accent2="accent2" accent3="accent3" accent4="accent4" accent5="accent5" accent6="accent6" hlink="hlink" folHlink="folHlink"/>
  <p:sldLayoutIdLst>
    <p:sldLayoutId id="2147483655" r:id="rId1"/>
    <p:sldLayoutId id="2147483695" r:id="rId2"/>
    <p:sldLayoutId id="2147483702" r:id="rId3"/>
    <p:sldLayoutId id="2147483703" r:id="rId4"/>
    <p:sldLayoutId id="2147483656" r:id="rId5"/>
    <p:sldLayoutId id="2147483684" r:id="rId6"/>
    <p:sldLayoutId id="2147483708" r:id="rId7"/>
    <p:sldLayoutId id="2147483704" r:id="rId8"/>
    <p:sldLayoutId id="2147483707" r:id="rId9"/>
    <p:sldLayoutId id="2147483711" r:id="rId10"/>
    <p:sldLayoutId id="2147483712" r:id="rId11"/>
    <p:sldLayoutId id="2147483715" r:id="rId12"/>
    <p:sldLayoutId id="2147483718" r:id="rId13"/>
    <p:sldLayoutId id="2147483719" r:id="rId14"/>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drshawntalbott" TargetMode="Externa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15F7A87-C6E7-201A-1CF3-EEB79314BD7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4672" t="1620" r="1620" b="14672"/>
          <a:stretch/>
        </p:blipFill>
        <p:spPr>
          <a:xfrm>
            <a:off x="692243" y="775161"/>
            <a:ext cx="3201969" cy="3201969"/>
          </a:xfrm>
          <a:noFill/>
        </p:spPr>
      </p:pic>
      <p:sp>
        <p:nvSpPr>
          <p:cNvPr id="3" name="Rectangle 2">
            <a:extLst>
              <a:ext uri="{FF2B5EF4-FFF2-40B4-BE49-F238E27FC236}">
                <a16:creationId xmlns:a16="http://schemas.microsoft.com/office/drawing/2014/main" id="{54B48AD9-0738-4043-8FD3-E9A90DDDCB38}"/>
              </a:ext>
            </a:extLst>
          </p:cNvPr>
          <p:cNvSpPr/>
          <p:nvPr/>
        </p:nvSpPr>
        <p:spPr>
          <a:xfrm>
            <a:off x="692244" y="3957247"/>
            <a:ext cx="3201968" cy="1619271"/>
          </a:xfrm>
          <a:prstGeom prst="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1DE3621-9A0D-8B47-95EC-8423926CE469}"/>
              </a:ext>
            </a:extLst>
          </p:cNvPr>
          <p:cNvGrpSpPr/>
          <p:nvPr/>
        </p:nvGrpSpPr>
        <p:grpSpPr>
          <a:xfrm>
            <a:off x="2055784" y="3739687"/>
            <a:ext cx="474886" cy="474886"/>
            <a:chOff x="6698876" y="733426"/>
            <a:chExt cx="685800" cy="685800"/>
          </a:xfrm>
        </p:grpSpPr>
        <p:sp>
          <p:nvSpPr>
            <p:cNvPr id="5" name="Oval 4">
              <a:extLst>
                <a:ext uri="{FF2B5EF4-FFF2-40B4-BE49-F238E27FC236}">
                  <a16:creationId xmlns:a16="http://schemas.microsoft.com/office/drawing/2014/main" id="{0A705A13-4E70-1B4E-A945-E6429EEFB90F}"/>
                </a:ext>
              </a:extLst>
            </p:cNvPr>
            <p:cNvSpPr/>
            <p:nvPr/>
          </p:nvSpPr>
          <p:spPr>
            <a:xfrm>
              <a:off x="6698876" y="733426"/>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371EFA0-CF0C-194A-840C-D5567DE930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sp>
        <p:nvSpPr>
          <p:cNvPr id="7" name="TextBox 6">
            <a:extLst>
              <a:ext uri="{FF2B5EF4-FFF2-40B4-BE49-F238E27FC236}">
                <a16:creationId xmlns:a16="http://schemas.microsoft.com/office/drawing/2014/main" id="{197ACE14-300D-B04E-903D-BD7E16674071}"/>
              </a:ext>
            </a:extLst>
          </p:cNvPr>
          <p:cNvSpPr txBox="1"/>
          <p:nvPr/>
        </p:nvSpPr>
        <p:spPr>
          <a:xfrm>
            <a:off x="1285832" y="4264975"/>
            <a:ext cx="2160106"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mbria" panose="02040503050406030204"/>
                <a:ea typeface="+mn-ea"/>
                <a:cs typeface="+mn-cs"/>
              </a:rPr>
              <a:t>Dr. Shawn </a:t>
            </a:r>
            <a:r>
              <a:rPr lang="en-US" b="1" dirty="0">
                <a:solidFill>
                  <a:srgbClr val="333333"/>
                </a:solidFill>
                <a:latin typeface="Cambria" panose="02040503050406030204"/>
              </a:rPr>
              <a:t>Talbott</a:t>
            </a:r>
            <a:endParaRPr kumimoji="0" lang="en-US" sz="1800" b="1" i="0" u="none" strike="noStrike" kern="1200" cap="none" spc="0" normalizeH="0" baseline="0" noProof="0" dirty="0">
              <a:ln>
                <a:noFill/>
              </a:ln>
              <a:solidFill>
                <a:srgbClr val="333333"/>
              </a:solidFill>
              <a:effectLst/>
              <a:uLnTx/>
              <a:uFillTx/>
              <a:latin typeface="Cambria" panose="02040503050406030204"/>
              <a:ea typeface="+mn-ea"/>
              <a:cs typeface="+mn-cs"/>
            </a:endParaRPr>
          </a:p>
        </p:txBody>
      </p:sp>
      <p:sp>
        <p:nvSpPr>
          <p:cNvPr id="8" name="TextBox 7">
            <a:extLst>
              <a:ext uri="{FF2B5EF4-FFF2-40B4-BE49-F238E27FC236}">
                <a16:creationId xmlns:a16="http://schemas.microsoft.com/office/drawing/2014/main" id="{C6CC5FB0-AAD2-AE4F-8283-EB4FF99DC024}"/>
              </a:ext>
            </a:extLst>
          </p:cNvPr>
          <p:cNvSpPr txBox="1"/>
          <p:nvPr/>
        </p:nvSpPr>
        <p:spPr>
          <a:xfrm>
            <a:off x="941434" y="4608939"/>
            <a:ext cx="286089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Calibri" panose="020F0502020204030204"/>
                <a:ea typeface="Verdana" panose="020B0604030504040204" pitchFamily="34" charset="0"/>
                <a:cs typeface="Verdana" panose="020B0604030504040204" pitchFamily="34" charset="0"/>
              </a:rPr>
              <a:t>Chief Science Officer</a:t>
            </a:r>
            <a:br>
              <a:rPr kumimoji="0" lang="en-US" sz="1600" b="0" i="0" u="none" strike="noStrike" kern="1200" cap="none" spc="0" normalizeH="0" baseline="0" noProof="0" dirty="0">
                <a:ln>
                  <a:noFill/>
                </a:ln>
                <a:solidFill>
                  <a:srgbClr val="333333"/>
                </a:solidFill>
                <a:effectLst/>
                <a:uLnTx/>
                <a:uFillTx/>
                <a:latin typeface="Calibri" panose="020F0502020204030204"/>
                <a:ea typeface="Verdana" panose="020B0604030504040204" pitchFamily="34" charset="0"/>
                <a:cs typeface="Verdana" panose="020B0604030504040204" pitchFamily="34" charset="0"/>
              </a:rPr>
            </a:br>
            <a:r>
              <a:rPr kumimoji="0" lang="en-US" sz="1400" b="0" i="0" u="none" strike="noStrike" kern="1200" cap="none" spc="0" normalizeH="0" baseline="0" noProof="0" dirty="0">
                <a:ln>
                  <a:noFill/>
                </a:ln>
                <a:solidFill>
                  <a:srgbClr val="333333"/>
                </a:solidFill>
                <a:effectLst/>
                <a:uLnTx/>
                <a:uFillTx/>
                <a:latin typeface="Calibri" panose="020F0502020204030204"/>
                <a:ea typeface="Verdana" panose="020B0604030504040204" pitchFamily="34" charset="0"/>
                <a:cs typeface="Verdana" panose="020B0604030504040204" pitchFamily="34" charset="0"/>
              </a:rPr>
              <a:t>PHD, CNS, LDN, FACSM, FAIS, FACN</a:t>
            </a:r>
            <a:endParaRPr kumimoji="0" lang="en-US" sz="1600" b="0" i="0" u="none" strike="noStrike" kern="1200" cap="none" spc="0" normalizeH="0" baseline="0" noProof="0" dirty="0">
              <a:ln>
                <a:noFill/>
              </a:ln>
              <a:solidFill>
                <a:srgbClr val="333333"/>
              </a:solidFill>
              <a:effectLst/>
              <a:uLnTx/>
              <a:uFillTx/>
              <a:latin typeface="Calibri" panose="020F0502020204030204"/>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67D0C16-0C9D-D34F-DCCE-7E54D0384972}"/>
              </a:ext>
            </a:extLst>
          </p:cNvPr>
          <p:cNvSpPr txBox="1"/>
          <p:nvPr/>
        </p:nvSpPr>
        <p:spPr>
          <a:xfrm>
            <a:off x="692243" y="31074"/>
            <a:ext cx="10894073" cy="1200329"/>
          </a:xfrm>
          <a:prstGeom prst="rect">
            <a:avLst/>
          </a:prstGeom>
          <a:noFill/>
        </p:spPr>
        <p:txBody>
          <a:bodyPr wrap="none" rtlCol="0">
            <a:spAutoFit/>
          </a:bodyPr>
          <a:lstStyle/>
          <a:p>
            <a:r>
              <a:rPr lang="en-US" sz="3600" b="1" dirty="0">
                <a:solidFill>
                  <a:srgbClr val="7030A0"/>
                </a:solidFill>
              </a:rPr>
              <a:t>Science Social Hour </a:t>
            </a:r>
            <a:r>
              <a:rPr lang="en-US" sz="2400" dirty="0">
                <a:solidFill>
                  <a:srgbClr val="282121"/>
                </a:solidFill>
                <a:effectLst/>
                <a:latin typeface="AvenirNextLTPro"/>
              </a:rPr>
              <a:t>"Want to lose weight? Get your microbiome in shape!" </a:t>
            </a:r>
            <a:endParaRPr lang="en-US" sz="2400" dirty="0">
              <a:effectLst/>
            </a:endParaRPr>
          </a:p>
          <a:p>
            <a:endParaRPr lang="en-US" sz="3600" b="1" dirty="0">
              <a:solidFill>
                <a:srgbClr val="7030A0"/>
              </a:solidFill>
            </a:endParaRPr>
          </a:p>
        </p:txBody>
      </p:sp>
      <p:sp>
        <p:nvSpPr>
          <p:cNvPr id="9" name="TextBox 8">
            <a:extLst>
              <a:ext uri="{FF2B5EF4-FFF2-40B4-BE49-F238E27FC236}">
                <a16:creationId xmlns:a16="http://schemas.microsoft.com/office/drawing/2014/main" id="{506AB2B7-C54D-1EF3-2BC7-CD1AA7D021BE}"/>
              </a:ext>
            </a:extLst>
          </p:cNvPr>
          <p:cNvSpPr txBox="1"/>
          <p:nvPr/>
        </p:nvSpPr>
        <p:spPr>
          <a:xfrm>
            <a:off x="4395915" y="971814"/>
            <a:ext cx="7318289" cy="5109091"/>
          </a:xfrm>
          <a:prstGeom prst="rect">
            <a:avLst/>
          </a:prstGeom>
          <a:noFill/>
        </p:spPr>
        <p:txBody>
          <a:bodyPr wrap="square" rtlCol="0">
            <a:spAutoFit/>
          </a:bodyPr>
          <a:lstStyle/>
          <a:p>
            <a:r>
              <a:rPr lang="en-US" sz="2800" b="1" dirty="0"/>
              <a:t>More Info?</a:t>
            </a:r>
          </a:p>
          <a:p>
            <a:endParaRPr lang="en-US" sz="2800" dirty="0"/>
          </a:p>
          <a:p>
            <a:r>
              <a:rPr lang="en-US" sz="2800" dirty="0" err="1"/>
              <a:t>ShawnTalbott.com</a:t>
            </a:r>
            <a:r>
              <a:rPr lang="en-US" sz="2800" dirty="0"/>
              <a:t> (blog)</a:t>
            </a:r>
          </a:p>
          <a:p>
            <a:endParaRPr lang="en-US" sz="2800" dirty="0"/>
          </a:p>
          <a:p>
            <a:r>
              <a:rPr lang="en-US" sz="2800" dirty="0"/>
              <a:t>YouTube = </a:t>
            </a:r>
            <a:r>
              <a:rPr lang="en-US" sz="2800" dirty="0">
                <a:hlinkClick r:id="rId5"/>
              </a:rPr>
              <a:t>https://www.youtube.com/drshawntalbott</a:t>
            </a:r>
            <a:endParaRPr lang="en-US" sz="2800" dirty="0"/>
          </a:p>
          <a:p>
            <a:endParaRPr lang="en-US" sz="2800" dirty="0"/>
          </a:p>
          <a:p>
            <a:r>
              <a:rPr lang="en-US" sz="2800" dirty="0"/>
              <a:t>Instagram = </a:t>
            </a:r>
            <a:r>
              <a:rPr lang="en-US" sz="2800" dirty="0" err="1"/>
              <a:t>DocTalbott</a:t>
            </a:r>
            <a:endParaRPr lang="en-US" sz="2800" dirty="0"/>
          </a:p>
          <a:p>
            <a:endParaRPr lang="en-US" sz="2800" dirty="0"/>
          </a:p>
          <a:p>
            <a:r>
              <a:rPr lang="en-US" sz="2800" dirty="0"/>
              <a:t>Questions? </a:t>
            </a:r>
          </a:p>
          <a:p>
            <a:r>
              <a:rPr lang="en-US" sz="2800" b="0" i="0" u="none" strike="noStrike" dirty="0">
                <a:solidFill>
                  <a:srgbClr val="000000"/>
                </a:solidFill>
                <a:effectLst/>
                <a:latin typeface="Helvetica" pitchFamily="2" charset="0"/>
              </a:rPr>
              <a:t> </a:t>
            </a:r>
            <a:r>
              <a:rPr lang="en-US" sz="2800" b="0" i="0" u="none" strike="noStrike" dirty="0">
                <a:solidFill>
                  <a:schemeClr val="accent5"/>
                </a:solidFill>
                <a:effectLst/>
                <a:latin typeface="Helvetica" pitchFamily="2" charset="0"/>
              </a:rPr>
              <a:t>https://</a:t>
            </a:r>
            <a:r>
              <a:rPr lang="en-US" sz="2800" b="0" i="0" u="none" strike="noStrike" dirty="0" err="1">
                <a:solidFill>
                  <a:schemeClr val="accent5"/>
                </a:solidFill>
                <a:effectLst/>
                <a:latin typeface="Helvetica" pitchFamily="2" charset="0"/>
              </a:rPr>
              <a:t>link.anyquestion.com</a:t>
            </a:r>
            <a:r>
              <a:rPr lang="en-US" sz="2800" b="0" i="0" u="none" strike="noStrike" dirty="0">
                <a:solidFill>
                  <a:schemeClr val="accent5"/>
                </a:solidFill>
                <a:effectLst/>
                <a:latin typeface="Helvetica" pitchFamily="2" charset="0"/>
              </a:rPr>
              <a:t>/</a:t>
            </a:r>
            <a:r>
              <a:rPr lang="en-US" sz="2800" b="0" i="0" u="none" strike="noStrike" dirty="0" err="1">
                <a:solidFill>
                  <a:schemeClr val="accent5"/>
                </a:solidFill>
                <a:effectLst/>
                <a:latin typeface="Helvetica" pitchFamily="2" charset="0"/>
              </a:rPr>
              <a:t>DocTalbott</a:t>
            </a:r>
            <a:endParaRPr lang="en-US" sz="2800" b="0" i="0" u="none" strike="noStrike" dirty="0">
              <a:solidFill>
                <a:schemeClr val="accent5"/>
              </a:solidFill>
              <a:effectLst/>
              <a:latin typeface="Helvetica" pitchFamily="2" charset="0"/>
            </a:endParaRPr>
          </a:p>
          <a:p>
            <a:endParaRPr lang="en-US" dirty="0"/>
          </a:p>
        </p:txBody>
      </p:sp>
    </p:spTree>
    <p:extLst>
      <p:ext uri="{BB962C8B-B14F-4D97-AF65-F5344CB8AC3E}">
        <p14:creationId xmlns:p14="http://schemas.microsoft.com/office/powerpoint/2010/main" val="265511267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61AE5-836C-1C26-CF0F-D932B4DAA0E0}"/>
              </a:ext>
            </a:extLst>
          </p:cNvPr>
          <p:cNvPicPr>
            <a:picLocks noChangeAspect="1"/>
          </p:cNvPicPr>
          <p:nvPr/>
        </p:nvPicPr>
        <p:blipFill>
          <a:blip r:embed="rId2"/>
          <a:stretch>
            <a:fillRect/>
          </a:stretch>
        </p:blipFill>
        <p:spPr>
          <a:xfrm>
            <a:off x="114957" y="0"/>
            <a:ext cx="5785286" cy="1864503"/>
          </a:xfrm>
          <a:prstGeom prst="rect">
            <a:avLst/>
          </a:prstGeom>
        </p:spPr>
      </p:pic>
      <p:pic>
        <p:nvPicPr>
          <p:cNvPr id="3" name="Picture 2">
            <a:extLst>
              <a:ext uri="{FF2B5EF4-FFF2-40B4-BE49-F238E27FC236}">
                <a16:creationId xmlns:a16="http://schemas.microsoft.com/office/drawing/2014/main" id="{D243644D-59C6-0DE2-3F10-587FC3AAAD9B}"/>
              </a:ext>
            </a:extLst>
          </p:cNvPr>
          <p:cNvPicPr>
            <a:picLocks noChangeAspect="1"/>
          </p:cNvPicPr>
          <p:nvPr/>
        </p:nvPicPr>
        <p:blipFill>
          <a:blip r:embed="rId3"/>
          <a:stretch>
            <a:fillRect/>
          </a:stretch>
        </p:blipFill>
        <p:spPr>
          <a:xfrm>
            <a:off x="336331" y="1916705"/>
            <a:ext cx="5948855" cy="4350353"/>
          </a:xfrm>
          <a:prstGeom prst="rect">
            <a:avLst/>
          </a:prstGeom>
        </p:spPr>
      </p:pic>
      <p:sp>
        <p:nvSpPr>
          <p:cNvPr id="4" name="TextBox 3">
            <a:extLst>
              <a:ext uri="{FF2B5EF4-FFF2-40B4-BE49-F238E27FC236}">
                <a16:creationId xmlns:a16="http://schemas.microsoft.com/office/drawing/2014/main" id="{D8B95B6F-EC34-6B35-CF15-A78313483D4B}"/>
              </a:ext>
            </a:extLst>
          </p:cNvPr>
          <p:cNvSpPr txBox="1"/>
          <p:nvPr/>
        </p:nvSpPr>
        <p:spPr>
          <a:xfrm>
            <a:off x="5307882" y="2883723"/>
            <a:ext cx="6643037" cy="2585323"/>
          </a:xfrm>
          <a:prstGeom prst="rect">
            <a:avLst/>
          </a:prstGeom>
          <a:noFill/>
        </p:spPr>
        <p:txBody>
          <a:bodyPr wrap="none" rtlCol="0">
            <a:spAutoFit/>
          </a:bodyPr>
          <a:lstStyle/>
          <a:p>
            <a:r>
              <a:rPr lang="en-US" dirty="0"/>
              <a:t>AMPK = AMP-activated protein kinase:</a:t>
            </a:r>
          </a:p>
          <a:p>
            <a:pPr marL="285750" indent="-285750">
              <a:buFont typeface="Arial" panose="020B0604020202020204" pitchFamily="34" charset="0"/>
              <a:buChar char="•"/>
            </a:pPr>
            <a:r>
              <a:rPr lang="en-US" dirty="0"/>
              <a:t>“master regulator” of cellular energy homeostasis</a:t>
            </a:r>
          </a:p>
          <a:p>
            <a:pPr marL="285750" indent="-285750">
              <a:buFont typeface="Arial" panose="020B0604020202020204" pitchFamily="34" charset="0"/>
              <a:buChar char="•"/>
            </a:pPr>
            <a:r>
              <a:rPr lang="en-US" dirty="0"/>
              <a:t>Activates BAT (brown adipose tissue)</a:t>
            </a:r>
          </a:p>
          <a:p>
            <a:pPr marL="285750" indent="-285750">
              <a:buFont typeface="Arial" panose="020B0604020202020204" pitchFamily="34" charset="0"/>
              <a:buChar char="•"/>
            </a:pPr>
            <a:r>
              <a:rPr lang="en-US" dirty="0"/>
              <a:t>Converts WAT (white) to Beige?</a:t>
            </a:r>
          </a:p>
          <a:p>
            <a:pPr marL="285750" indent="-285750">
              <a:buFont typeface="Arial" panose="020B0604020202020204" pitchFamily="34" charset="0"/>
              <a:buChar char="•"/>
            </a:pPr>
            <a:r>
              <a:rPr lang="en-US" dirty="0"/>
              <a:t>Improves glucose balance (fat burns in the flame of carbohydrate)</a:t>
            </a:r>
          </a:p>
          <a:p>
            <a:pPr marL="285750" indent="-285750">
              <a:buFont typeface="Arial" panose="020B0604020202020204" pitchFamily="34" charset="0"/>
              <a:buChar char="•"/>
            </a:pPr>
            <a:r>
              <a:rPr lang="en-US" dirty="0"/>
              <a:t>Induces autophagy (cellular cleanup)</a:t>
            </a:r>
          </a:p>
          <a:p>
            <a:pPr marL="285750" indent="-285750">
              <a:buFont typeface="Arial" panose="020B0604020202020204" pitchFamily="34" charset="0"/>
              <a:buChar char="•"/>
            </a:pPr>
            <a:r>
              <a:rPr lang="en-US" dirty="0"/>
              <a:t>Activates mitochondria (non-stimulant energy)</a:t>
            </a:r>
          </a:p>
          <a:p>
            <a:pPr marL="285750" indent="-285750">
              <a:buFont typeface="Arial" panose="020B0604020202020204" pitchFamily="34" charset="0"/>
              <a:buChar char="•"/>
            </a:pPr>
            <a:r>
              <a:rPr lang="en-US" dirty="0"/>
              <a:t>Enhances lipolysis &amp; beta-oxidation (“fat-burning”)</a:t>
            </a:r>
          </a:p>
          <a:p>
            <a:pPr marL="285750" indent="-285750">
              <a:buFont typeface="Arial" panose="020B0604020202020204" pitchFamily="34" charset="0"/>
              <a:buChar char="•"/>
            </a:pPr>
            <a:r>
              <a:rPr lang="en-US" dirty="0"/>
              <a:t>Enhances total energy expenditure (“calorie-burning”)</a:t>
            </a:r>
          </a:p>
        </p:txBody>
      </p:sp>
      <p:pic>
        <p:nvPicPr>
          <p:cNvPr id="5" name="Picture 4">
            <a:extLst>
              <a:ext uri="{FF2B5EF4-FFF2-40B4-BE49-F238E27FC236}">
                <a16:creationId xmlns:a16="http://schemas.microsoft.com/office/drawing/2014/main" id="{18ABF002-3C8F-DA53-DF0E-4F23CA2E1C83}"/>
              </a:ext>
            </a:extLst>
          </p:cNvPr>
          <p:cNvPicPr>
            <a:picLocks noChangeAspect="1"/>
          </p:cNvPicPr>
          <p:nvPr/>
        </p:nvPicPr>
        <p:blipFill>
          <a:blip r:embed="rId4"/>
          <a:stretch>
            <a:fillRect/>
          </a:stretch>
        </p:blipFill>
        <p:spPr>
          <a:xfrm>
            <a:off x="6285186" y="167532"/>
            <a:ext cx="5665733" cy="2259680"/>
          </a:xfrm>
          <a:prstGeom prst="rect">
            <a:avLst/>
          </a:prstGeom>
        </p:spPr>
      </p:pic>
    </p:spTree>
    <p:extLst>
      <p:ext uri="{BB962C8B-B14F-4D97-AF65-F5344CB8AC3E}">
        <p14:creationId xmlns:p14="http://schemas.microsoft.com/office/powerpoint/2010/main" val="360295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A1ADC-721C-7495-40C4-1F158EF3BD9E}"/>
              </a:ext>
            </a:extLst>
          </p:cNvPr>
          <p:cNvPicPr>
            <a:picLocks noChangeAspect="1"/>
          </p:cNvPicPr>
          <p:nvPr/>
        </p:nvPicPr>
        <p:blipFill>
          <a:blip r:embed="rId2"/>
          <a:stretch>
            <a:fillRect/>
          </a:stretch>
        </p:blipFill>
        <p:spPr>
          <a:xfrm>
            <a:off x="2258454" y="600926"/>
            <a:ext cx="7675091" cy="4999774"/>
          </a:xfrm>
          <a:prstGeom prst="rect">
            <a:avLst/>
          </a:prstGeom>
        </p:spPr>
      </p:pic>
    </p:spTree>
    <p:extLst>
      <p:ext uri="{BB962C8B-B14F-4D97-AF65-F5344CB8AC3E}">
        <p14:creationId xmlns:p14="http://schemas.microsoft.com/office/powerpoint/2010/main" val="18078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2E731-D815-8398-30B4-03959688DF06}"/>
              </a:ext>
            </a:extLst>
          </p:cNvPr>
          <p:cNvPicPr>
            <a:picLocks noChangeAspect="1"/>
          </p:cNvPicPr>
          <p:nvPr/>
        </p:nvPicPr>
        <p:blipFill rotWithShape="1">
          <a:blip r:embed="rId2"/>
          <a:srcRect t="25259"/>
          <a:stretch/>
        </p:blipFill>
        <p:spPr>
          <a:xfrm>
            <a:off x="2537770" y="123567"/>
            <a:ext cx="7359864" cy="2496065"/>
          </a:xfrm>
          <a:prstGeom prst="rect">
            <a:avLst/>
          </a:prstGeom>
        </p:spPr>
      </p:pic>
      <p:pic>
        <p:nvPicPr>
          <p:cNvPr id="3" name="Picture 2">
            <a:extLst>
              <a:ext uri="{FF2B5EF4-FFF2-40B4-BE49-F238E27FC236}">
                <a16:creationId xmlns:a16="http://schemas.microsoft.com/office/drawing/2014/main" id="{45A41607-D343-8BF2-251D-F24D580C432D}"/>
              </a:ext>
            </a:extLst>
          </p:cNvPr>
          <p:cNvPicPr>
            <a:picLocks noChangeAspect="1"/>
          </p:cNvPicPr>
          <p:nvPr/>
        </p:nvPicPr>
        <p:blipFill>
          <a:blip r:embed="rId3"/>
          <a:stretch>
            <a:fillRect/>
          </a:stretch>
        </p:blipFill>
        <p:spPr>
          <a:xfrm>
            <a:off x="2034770" y="2799493"/>
            <a:ext cx="3080010" cy="3156464"/>
          </a:xfrm>
          <a:prstGeom prst="rect">
            <a:avLst/>
          </a:prstGeom>
        </p:spPr>
      </p:pic>
      <p:sp>
        <p:nvSpPr>
          <p:cNvPr id="4" name="TextBox 3">
            <a:extLst>
              <a:ext uri="{FF2B5EF4-FFF2-40B4-BE49-F238E27FC236}">
                <a16:creationId xmlns:a16="http://schemas.microsoft.com/office/drawing/2014/main" id="{C92E60A6-1980-97DE-9A10-5BF8519E29C8}"/>
              </a:ext>
            </a:extLst>
          </p:cNvPr>
          <p:cNvSpPr txBox="1"/>
          <p:nvPr/>
        </p:nvSpPr>
        <p:spPr>
          <a:xfrm>
            <a:off x="6660292" y="2799493"/>
            <a:ext cx="4416915" cy="3662541"/>
          </a:xfrm>
          <a:prstGeom prst="rect">
            <a:avLst/>
          </a:prstGeom>
          <a:noFill/>
        </p:spPr>
        <p:txBody>
          <a:bodyPr wrap="none" rtlCol="0">
            <a:spAutoFit/>
          </a:bodyPr>
          <a:lstStyle/>
          <a:p>
            <a:r>
              <a:rPr lang="en-US" sz="2800" b="1" dirty="0"/>
              <a:t>How to activate BAT?</a:t>
            </a:r>
          </a:p>
          <a:p>
            <a:pPr marL="457200" indent="-457200">
              <a:buFont typeface="Arial" panose="020B0604020202020204" pitchFamily="34" charset="0"/>
              <a:buChar char="•"/>
            </a:pPr>
            <a:r>
              <a:rPr lang="en-US" sz="2800" dirty="0"/>
              <a:t>Cold Immersion/Exposure</a:t>
            </a:r>
          </a:p>
          <a:p>
            <a:pPr marL="457200" indent="-457200">
              <a:buFont typeface="Arial" panose="020B0604020202020204" pitchFamily="34" charset="0"/>
              <a:buChar char="•"/>
            </a:pPr>
            <a:r>
              <a:rPr lang="en-US" sz="2800" dirty="0"/>
              <a:t>Fasting</a:t>
            </a:r>
          </a:p>
          <a:p>
            <a:pPr marL="457200" indent="-457200">
              <a:buFont typeface="Arial" panose="020B0604020202020204" pitchFamily="34" charset="0"/>
              <a:buChar char="•"/>
            </a:pPr>
            <a:r>
              <a:rPr lang="en-US" sz="2800" dirty="0"/>
              <a:t>Targeted Nutrients</a:t>
            </a:r>
          </a:p>
          <a:p>
            <a:pPr marL="914400" lvl="1" indent="-457200">
              <a:buFont typeface="Arial" panose="020B0604020202020204" pitchFamily="34" charset="0"/>
              <a:buChar char="•"/>
            </a:pPr>
            <a:r>
              <a:rPr lang="en-US" sz="2400" dirty="0"/>
              <a:t>Capsaicin (hot peppers)</a:t>
            </a:r>
          </a:p>
          <a:p>
            <a:pPr marL="914400" lvl="1" indent="-457200">
              <a:buFont typeface="Arial" panose="020B0604020202020204" pitchFamily="34" charset="0"/>
              <a:buChar char="•"/>
            </a:pPr>
            <a:r>
              <a:rPr lang="en-US" sz="2400" dirty="0"/>
              <a:t>Cinnamon</a:t>
            </a:r>
          </a:p>
          <a:p>
            <a:pPr marL="914400" lvl="1" indent="-457200">
              <a:buFont typeface="Arial" panose="020B0604020202020204" pitchFamily="34" charset="0"/>
              <a:buChar char="•"/>
            </a:pPr>
            <a:r>
              <a:rPr lang="en-US" sz="2400" dirty="0"/>
              <a:t>Creatine</a:t>
            </a:r>
          </a:p>
          <a:p>
            <a:pPr marL="914400" lvl="1" indent="-457200">
              <a:buFont typeface="Arial" panose="020B0604020202020204" pitchFamily="34" charset="0"/>
              <a:buChar char="•"/>
            </a:pPr>
            <a:r>
              <a:rPr lang="en-US" sz="2400" dirty="0"/>
              <a:t>Glomerata</a:t>
            </a:r>
          </a:p>
          <a:p>
            <a:pPr marL="914400" lvl="1" indent="-457200">
              <a:buFont typeface="Arial" panose="020B0604020202020204" pitchFamily="34" charset="0"/>
              <a:buChar char="•"/>
            </a:pPr>
            <a:r>
              <a:rPr lang="en-US" sz="2400" dirty="0"/>
              <a:t>Grains of Paradise</a:t>
            </a:r>
          </a:p>
        </p:txBody>
      </p:sp>
    </p:spTree>
    <p:extLst>
      <p:ext uri="{BB962C8B-B14F-4D97-AF65-F5344CB8AC3E}">
        <p14:creationId xmlns:p14="http://schemas.microsoft.com/office/powerpoint/2010/main" val="27348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2" name="TextBox 1">
            <a:extLst>
              <a:ext uri="{FF2B5EF4-FFF2-40B4-BE49-F238E27FC236}">
                <a16:creationId xmlns:a16="http://schemas.microsoft.com/office/drawing/2014/main" id="{B4D1C97F-EC8F-82F9-63D0-95335299297B}"/>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
        <p:nvSpPr>
          <p:cNvPr id="4" name="object 6">
            <a:extLst>
              <a:ext uri="{FF2B5EF4-FFF2-40B4-BE49-F238E27FC236}">
                <a16:creationId xmlns:a16="http://schemas.microsoft.com/office/drawing/2014/main" id="{C6BD6D59-3847-F926-F452-7B51DABE06B2}"/>
              </a:ext>
            </a:extLst>
          </p:cNvPr>
          <p:cNvSpPr txBox="1">
            <a:spLocks/>
          </p:cNvSpPr>
          <p:nvPr/>
        </p:nvSpPr>
        <p:spPr>
          <a:xfrm>
            <a:off x="0" y="247774"/>
            <a:ext cx="12210997"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All-Natural </a:t>
            </a:r>
            <a:r>
              <a:rPr lang="en-US" sz="3747" spc="147">
                <a:ea typeface="Verdana" panose="020B0604030504040204" pitchFamily="34" charset="0"/>
                <a:cs typeface="Verdana" panose="020B0604030504040204" pitchFamily="34" charset="0"/>
              </a:rPr>
              <a:t>Thermogenic</a:t>
            </a:r>
            <a:endParaRPr lang="en-US" sz="3747">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4D98D13E-EE82-E1FD-140E-42B64C3CF65B}"/>
              </a:ext>
            </a:extLst>
          </p:cNvPr>
          <p:cNvCxnSpPr>
            <a:cxnSpLocks/>
          </p:cNvCxnSpPr>
          <p:nvPr/>
        </p:nvCxnSpPr>
        <p:spPr>
          <a:xfrm flipH="1">
            <a:off x="9157648" y="556489"/>
            <a:ext cx="3098110" cy="831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752088-7E3E-5853-0AAE-BAD3AB38BCB8}"/>
              </a:ext>
            </a:extLst>
          </p:cNvPr>
          <p:cNvCxnSpPr>
            <a:cxnSpLocks/>
          </p:cNvCxnSpPr>
          <p:nvPr/>
        </p:nvCxnSpPr>
        <p:spPr>
          <a:xfrm flipH="1">
            <a:off x="-267211" y="564799"/>
            <a:ext cx="320433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28106F3-917D-4AA0-8EC6-A5A59B2CC48B}"/>
              </a:ext>
            </a:extLst>
          </p:cNvPr>
          <p:cNvPicPr>
            <a:picLocks noChangeAspect="1"/>
          </p:cNvPicPr>
          <p:nvPr/>
        </p:nvPicPr>
        <p:blipFill>
          <a:blip r:embed="rId3"/>
          <a:stretch>
            <a:fillRect/>
          </a:stretch>
        </p:blipFill>
        <p:spPr>
          <a:xfrm>
            <a:off x="2159948" y="924401"/>
            <a:ext cx="6997700" cy="4902200"/>
          </a:xfrm>
          <a:prstGeom prst="rect">
            <a:avLst/>
          </a:prstGeom>
        </p:spPr>
      </p:pic>
      <p:sp>
        <p:nvSpPr>
          <p:cNvPr id="8" name="Google Shape;99;p2">
            <a:extLst>
              <a:ext uri="{FF2B5EF4-FFF2-40B4-BE49-F238E27FC236}">
                <a16:creationId xmlns:a16="http://schemas.microsoft.com/office/drawing/2014/main" id="{E8768F7B-020E-5950-B05A-821A2214EE17}"/>
              </a:ext>
            </a:extLst>
          </p:cNvPr>
          <p:cNvSpPr txBox="1"/>
          <p:nvPr/>
        </p:nvSpPr>
        <p:spPr>
          <a:xfrm>
            <a:off x="9001480" y="1692109"/>
            <a:ext cx="2484988" cy="3154719"/>
          </a:xfrm>
          <a:prstGeom prst="rect">
            <a:avLst/>
          </a:prstGeom>
          <a:noFill/>
          <a:ln>
            <a:noFill/>
          </a:ln>
        </p:spPr>
        <p:txBody>
          <a:bodyPr spcFirstLastPara="1" wrap="square" lIns="0" tIns="26425" rIns="0" bIns="0" anchor="ctr" anchorCtr="0">
            <a:spAutoFit/>
          </a:bodyPr>
          <a:lstStyle/>
          <a:p>
            <a:pPr marL="26426" algn="r">
              <a:lnSpc>
                <a:spcPct val="90000"/>
              </a:lnSpc>
              <a:buClr>
                <a:srgbClr val="7030A0"/>
              </a:buClr>
              <a:buSzPts val="3200"/>
              <a:buFont typeface="Calibri"/>
              <a:buNone/>
            </a:pPr>
            <a:r>
              <a:rPr lang="en-US" sz="3600" b="1" kern="0">
                <a:solidFill>
                  <a:srgbClr val="562E87"/>
                </a:solidFill>
                <a:latin typeface="Cambria" panose="02040503050406030204" pitchFamily="18" charset="0"/>
                <a:sym typeface="Calibri"/>
              </a:rPr>
              <a:t>GBX Burn</a:t>
            </a:r>
            <a:br>
              <a:rPr lang="en-US" sz="3600" b="1" kern="0">
                <a:solidFill>
                  <a:srgbClr val="562E87"/>
                </a:solidFill>
                <a:latin typeface="Cambria" panose="02040503050406030204" pitchFamily="18" charset="0"/>
                <a:sym typeface="Calibri"/>
              </a:rPr>
            </a:br>
            <a:r>
              <a:rPr lang="en-US" sz="2800" kern="0">
                <a:solidFill>
                  <a:srgbClr val="333333"/>
                </a:solidFill>
                <a:latin typeface="Cambria" panose="02040503050406030204" pitchFamily="18" charset="0"/>
                <a:sym typeface="Calibri"/>
              </a:rPr>
              <a:t>controls appetite and supports fat burning </a:t>
            </a:r>
            <a:br>
              <a:rPr lang="en-US" sz="2800" kern="0">
                <a:solidFill>
                  <a:srgbClr val="333333"/>
                </a:solidFill>
                <a:latin typeface="Cambria" panose="02040503050406030204" pitchFamily="18" charset="0"/>
                <a:sym typeface="Calibri"/>
              </a:rPr>
            </a:br>
            <a:r>
              <a:rPr lang="en-US" sz="2000" i="1" kern="0">
                <a:latin typeface="Cambria" panose="02040503050406030204" pitchFamily="18" charset="0"/>
                <a:sym typeface="Calibri"/>
              </a:rPr>
              <a:t>(reduces fat gain*)</a:t>
            </a:r>
            <a:br>
              <a:rPr lang="en-US" sz="2000" i="1" kern="0">
                <a:solidFill>
                  <a:srgbClr val="333333"/>
                </a:solidFill>
                <a:latin typeface="Cambria" panose="02040503050406030204" pitchFamily="18" charset="0"/>
                <a:sym typeface="Calibri"/>
              </a:rPr>
            </a:br>
            <a:endParaRPr sz="2800" i="1" kern="0">
              <a:solidFill>
                <a:srgbClr val="333333"/>
              </a:solidFill>
              <a:latin typeface="Cambria" panose="02040503050406030204" pitchFamily="18" charset="0"/>
              <a:sym typeface="Calibri"/>
            </a:endParaRPr>
          </a:p>
          <a:p>
            <a:pPr marL="26426" algn="r">
              <a:lnSpc>
                <a:spcPct val="90000"/>
              </a:lnSpc>
              <a:spcBef>
                <a:spcPts val="208"/>
              </a:spcBef>
              <a:buClr>
                <a:srgbClr val="521887"/>
              </a:buClr>
              <a:buSzPts val="3747"/>
              <a:buFont typeface="Calibri"/>
              <a:buNone/>
            </a:pPr>
            <a:r>
              <a:rPr lang="en-US" sz="2800" b="1" kern="0">
                <a:solidFill>
                  <a:srgbClr val="562E87"/>
                </a:solidFill>
                <a:latin typeface="Cambria" panose="02040503050406030204" pitchFamily="18" charset="0"/>
                <a:sym typeface="Calibri"/>
              </a:rPr>
              <a:t>“Keep it Off”</a:t>
            </a:r>
            <a:endParaRPr sz="3600" b="1" kern="0">
              <a:solidFill>
                <a:srgbClr val="562E87"/>
              </a:solidFill>
              <a:latin typeface="Cambria" panose="02040503050406030204" pitchFamily="18" charset="0"/>
              <a:sym typeface="Calibri"/>
            </a:endParaRPr>
          </a:p>
        </p:txBody>
      </p:sp>
      <p:sp>
        <p:nvSpPr>
          <p:cNvPr id="9" name="Google Shape;144;p5">
            <a:extLst>
              <a:ext uri="{FF2B5EF4-FFF2-40B4-BE49-F238E27FC236}">
                <a16:creationId xmlns:a16="http://schemas.microsoft.com/office/drawing/2014/main" id="{D712D673-6D7F-C6A0-108A-AEDC2676982B}"/>
              </a:ext>
            </a:extLst>
          </p:cNvPr>
          <p:cNvSpPr txBox="1"/>
          <p:nvPr/>
        </p:nvSpPr>
        <p:spPr>
          <a:xfrm>
            <a:off x="204093" y="3952685"/>
            <a:ext cx="196951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effectLst/>
                <a:uLnTx/>
                <a:uFillTx/>
                <a:latin typeface="Calibri"/>
                <a:ea typeface="Calibri"/>
                <a:cs typeface="Calibri"/>
                <a:sym typeface="Calibri"/>
              </a:rPr>
              <a:t>Maintain Gut Integrity </a:t>
            </a:r>
            <a:br>
              <a:rPr kumimoji="0" lang="en-US" sz="2000" b="1" i="0" u="none" strike="noStrike" kern="0" cap="none" spc="0" normalizeH="0" baseline="0" noProof="0">
                <a:ln>
                  <a:noFill/>
                </a:ln>
                <a:effectLst/>
                <a:uLnTx/>
                <a:uFillTx/>
                <a:latin typeface="Calibri"/>
                <a:ea typeface="Calibri"/>
                <a:cs typeface="Calibri"/>
                <a:sym typeface="Calibri"/>
              </a:rPr>
            </a:br>
            <a:r>
              <a:rPr kumimoji="0" lang="en-US" sz="2000" b="1" i="0" u="none" strike="noStrike" kern="0" cap="none" spc="0" normalizeH="0" baseline="0" noProof="0">
                <a:ln>
                  <a:noFill/>
                </a:ln>
                <a:effectLst/>
                <a:uLnTx/>
                <a:uFillTx/>
                <a:latin typeface="Calibri"/>
                <a:ea typeface="Calibri"/>
                <a:cs typeface="Calibri"/>
                <a:sym typeface="Calibri"/>
              </a:rPr>
              <a:t>and Muscle Integrity</a:t>
            </a:r>
            <a:endParaRPr kumimoji="0" sz="1600" b="0"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endParaRPr>
          </a:p>
        </p:txBody>
      </p:sp>
      <p:sp>
        <p:nvSpPr>
          <p:cNvPr id="10" name="Google Shape;145;p5">
            <a:extLst>
              <a:ext uri="{FF2B5EF4-FFF2-40B4-BE49-F238E27FC236}">
                <a16:creationId xmlns:a16="http://schemas.microsoft.com/office/drawing/2014/main" id="{7D32211E-DAA7-48CC-AB35-A747A22A5E95}"/>
              </a:ext>
            </a:extLst>
          </p:cNvPr>
          <p:cNvSpPr txBox="1"/>
          <p:nvPr/>
        </p:nvSpPr>
        <p:spPr>
          <a:xfrm>
            <a:off x="231408" y="1787988"/>
            <a:ext cx="1942198"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effectLst/>
                <a:uLnTx/>
                <a:uFillTx/>
                <a:latin typeface="Calibri"/>
                <a:ea typeface="Calibri"/>
                <a:cs typeface="Calibri"/>
                <a:sym typeface="Calibri"/>
              </a:rPr>
              <a:t>Improve </a:t>
            </a:r>
            <a:br>
              <a:rPr kumimoji="0" lang="en-US" sz="2000" b="1" i="0" u="none" strike="noStrike" kern="0" cap="none" spc="0" normalizeH="0" baseline="0" noProof="0">
                <a:ln>
                  <a:noFill/>
                </a:ln>
                <a:effectLst/>
                <a:uLnTx/>
                <a:uFillTx/>
                <a:latin typeface="Calibri"/>
                <a:ea typeface="Calibri"/>
                <a:cs typeface="Calibri"/>
                <a:sym typeface="Calibri"/>
              </a:rPr>
            </a:br>
            <a:r>
              <a:rPr kumimoji="0" lang="en-US" sz="2000" b="1" i="0" u="none" strike="noStrike" kern="0" cap="none" spc="0" normalizeH="0" baseline="0" noProof="0">
                <a:ln>
                  <a:noFill/>
                </a:ln>
                <a:effectLst/>
                <a:uLnTx/>
                <a:uFillTx/>
                <a:latin typeface="Calibri"/>
                <a:ea typeface="Calibri"/>
                <a:cs typeface="Calibri"/>
                <a:sym typeface="Calibri"/>
              </a:rPr>
              <a:t>“Diet-Induced </a:t>
            </a:r>
            <a:br>
              <a:rPr kumimoji="0" lang="en-US" sz="2000" b="1" i="0" u="none" strike="noStrike" kern="0" cap="none" spc="0" normalizeH="0" baseline="0" noProof="0">
                <a:ln>
                  <a:noFill/>
                </a:ln>
                <a:effectLst/>
                <a:uLnTx/>
                <a:uFillTx/>
                <a:latin typeface="Calibri"/>
                <a:ea typeface="Calibri"/>
                <a:cs typeface="Calibri"/>
                <a:sym typeface="Calibri"/>
              </a:rPr>
            </a:br>
            <a:r>
              <a:rPr kumimoji="0" lang="en-US" sz="2000" b="1" i="0" u="none" strike="noStrike" kern="0" cap="none" spc="0" normalizeH="0" baseline="0" noProof="0">
                <a:ln>
                  <a:noFill/>
                </a:ln>
                <a:effectLst/>
                <a:uLnTx/>
                <a:uFillTx/>
                <a:latin typeface="Calibri"/>
                <a:ea typeface="Calibri"/>
                <a:cs typeface="Calibri"/>
                <a:sym typeface="Calibri"/>
              </a:rPr>
              <a:t>Thermogenesis” (Burn)</a:t>
            </a:r>
            <a:endParaRPr kumimoji="0" sz="1600" b="0"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endParaRPr>
          </a:p>
        </p:txBody>
      </p:sp>
      <p:cxnSp>
        <p:nvCxnSpPr>
          <p:cNvPr id="16" name="Straight Connector 15">
            <a:extLst>
              <a:ext uri="{FF2B5EF4-FFF2-40B4-BE49-F238E27FC236}">
                <a16:creationId xmlns:a16="http://schemas.microsoft.com/office/drawing/2014/main" id="{5F38661A-007A-03EA-BC25-DFE8191419A8}"/>
              </a:ext>
            </a:extLst>
          </p:cNvPr>
          <p:cNvCxnSpPr>
            <a:cxnSpLocks/>
            <a:stCxn id="10" idx="3"/>
          </p:cNvCxnSpPr>
          <p:nvPr/>
        </p:nvCxnSpPr>
        <p:spPr>
          <a:xfrm>
            <a:off x="2173606" y="2449688"/>
            <a:ext cx="1981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8B3F7F-D159-BB55-5EFC-2357298FCC61}"/>
              </a:ext>
            </a:extLst>
          </p:cNvPr>
          <p:cNvCxnSpPr>
            <a:cxnSpLocks/>
          </p:cNvCxnSpPr>
          <p:nvPr/>
        </p:nvCxnSpPr>
        <p:spPr>
          <a:xfrm>
            <a:off x="4562476" y="2449688"/>
            <a:ext cx="203834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F31371-8631-D78E-1EBC-DEB164907C47}"/>
              </a:ext>
            </a:extLst>
          </p:cNvPr>
          <p:cNvCxnSpPr>
            <a:cxnSpLocks/>
          </p:cNvCxnSpPr>
          <p:nvPr/>
        </p:nvCxnSpPr>
        <p:spPr>
          <a:xfrm>
            <a:off x="8812530" y="2449688"/>
            <a:ext cx="58864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ket 21">
            <a:extLst>
              <a:ext uri="{FF2B5EF4-FFF2-40B4-BE49-F238E27FC236}">
                <a16:creationId xmlns:a16="http://schemas.microsoft.com/office/drawing/2014/main" id="{398568BF-14CA-2CA1-F6A6-2037ACD10A57}"/>
              </a:ext>
            </a:extLst>
          </p:cNvPr>
          <p:cNvSpPr/>
          <p:nvPr/>
        </p:nvSpPr>
        <p:spPr>
          <a:xfrm>
            <a:off x="1982760" y="1692321"/>
            <a:ext cx="177188" cy="1577871"/>
          </a:xfrm>
          <a:prstGeom prst="righ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DC6B4EE-67E8-E266-14D1-CA9C504FF00D}"/>
              </a:ext>
            </a:extLst>
          </p:cNvPr>
          <p:cNvCxnSpPr>
            <a:cxnSpLocks/>
          </p:cNvCxnSpPr>
          <p:nvPr/>
        </p:nvCxnSpPr>
        <p:spPr>
          <a:xfrm>
            <a:off x="2173606" y="4595988"/>
            <a:ext cx="1981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315872-ECCB-9357-FB2F-94992ADFE7EC}"/>
              </a:ext>
            </a:extLst>
          </p:cNvPr>
          <p:cNvCxnSpPr>
            <a:cxnSpLocks/>
          </p:cNvCxnSpPr>
          <p:nvPr/>
        </p:nvCxnSpPr>
        <p:spPr>
          <a:xfrm>
            <a:off x="4562476" y="4595988"/>
            <a:ext cx="203834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242A15-4471-25FA-9B1E-B6C9456B8F02}"/>
              </a:ext>
            </a:extLst>
          </p:cNvPr>
          <p:cNvCxnSpPr>
            <a:cxnSpLocks/>
          </p:cNvCxnSpPr>
          <p:nvPr/>
        </p:nvCxnSpPr>
        <p:spPr>
          <a:xfrm>
            <a:off x="8812530" y="4595988"/>
            <a:ext cx="58864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ight Bracket 25">
            <a:extLst>
              <a:ext uri="{FF2B5EF4-FFF2-40B4-BE49-F238E27FC236}">
                <a16:creationId xmlns:a16="http://schemas.microsoft.com/office/drawing/2014/main" id="{CAB19326-AE3F-0DB7-DA2B-E4050CDE4A35}"/>
              </a:ext>
            </a:extLst>
          </p:cNvPr>
          <p:cNvSpPr/>
          <p:nvPr/>
        </p:nvSpPr>
        <p:spPr>
          <a:xfrm>
            <a:off x="1982760" y="3838621"/>
            <a:ext cx="177188" cy="1577871"/>
          </a:xfrm>
          <a:prstGeom prst="righ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14167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B1A61A-0C1E-DE47-9304-9695A00A97AA}"/>
              </a:ext>
            </a:extLst>
          </p:cNvPr>
          <p:cNvSpPr/>
          <p:nvPr/>
        </p:nvSpPr>
        <p:spPr>
          <a:xfrm>
            <a:off x="1343025" y="0"/>
            <a:ext cx="946943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2ED9FBAE-AFD2-154D-913C-2C8995BFB645}"/>
              </a:ext>
            </a:extLst>
          </p:cNvPr>
          <p:cNvPicPr>
            <a:picLocks noChangeAspect="1"/>
          </p:cNvPicPr>
          <p:nvPr/>
        </p:nvPicPr>
        <p:blipFill>
          <a:blip r:embed="rId3"/>
          <a:stretch>
            <a:fillRect/>
          </a:stretch>
        </p:blipFill>
        <p:spPr>
          <a:xfrm>
            <a:off x="762025" y="851922"/>
            <a:ext cx="9022904" cy="5978881"/>
          </a:xfrm>
          <a:prstGeom prst="rect">
            <a:avLst/>
          </a:prstGeom>
        </p:spPr>
      </p:pic>
      <p:sp>
        <p:nvSpPr>
          <p:cNvPr id="4" name="Rectangle 3">
            <a:extLst>
              <a:ext uri="{FF2B5EF4-FFF2-40B4-BE49-F238E27FC236}">
                <a16:creationId xmlns:a16="http://schemas.microsoft.com/office/drawing/2014/main" id="{01D29BB9-E574-0947-BF34-8EF40A670359}"/>
              </a:ext>
            </a:extLst>
          </p:cNvPr>
          <p:cNvSpPr/>
          <p:nvPr/>
        </p:nvSpPr>
        <p:spPr>
          <a:xfrm>
            <a:off x="3545462" y="220980"/>
            <a:ext cx="5101076" cy="630942"/>
          </a:xfrm>
          <a:prstGeom prst="rect">
            <a:avLst/>
          </a:prstGeom>
        </p:spPr>
        <p:txBody>
          <a:bodyPr wrap="none">
            <a:spAutoFit/>
          </a:bodyPr>
          <a:lstStyle/>
          <a:p>
            <a:r>
              <a:rPr lang="en-US" sz="3500" b="1" dirty="0">
                <a:latin typeface="Montserrat" pitchFamily="2" charset="77"/>
              </a:rPr>
              <a:t>Leaky Gut Syndrome</a:t>
            </a:r>
          </a:p>
        </p:txBody>
      </p:sp>
      <p:pic>
        <p:nvPicPr>
          <p:cNvPr id="5" name="Picture 4">
            <a:extLst>
              <a:ext uri="{FF2B5EF4-FFF2-40B4-BE49-F238E27FC236}">
                <a16:creationId xmlns:a16="http://schemas.microsoft.com/office/drawing/2014/main" id="{294FF986-F916-E798-929B-2DA7C49DEF38}"/>
              </a:ext>
            </a:extLst>
          </p:cNvPr>
          <p:cNvPicPr>
            <a:picLocks noChangeAspect="1"/>
          </p:cNvPicPr>
          <p:nvPr/>
        </p:nvPicPr>
        <p:blipFill>
          <a:blip r:embed="rId4"/>
          <a:stretch>
            <a:fillRect/>
          </a:stretch>
        </p:blipFill>
        <p:spPr>
          <a:xfrm>
            <a:off x="9203929" y="2366315"/>
            <a:ext cx="2323999" cy="2125367"/>
          </a:xfrm>
          <a:prstGeom prst="rect">
            <a:avLst/>
          </a:prstGeom>
        </p:spPr>
      </p:pic>
    </p:spTree>
    <p:extLst>
      <p:ext uri="{BB962C8B-B14F-4D97-AF65-F5344CB8AC3E}">
        <p14:creationId xmlns:p14="http://schemas.microsoft.com/office/powerpoint/2010/main" val="18282264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F846A7-60D5-F934-1C5C-137F5B6CE478}"/>
              </a:ext>
            </a:extLst>
          </p:cNvPr>
          <p:cNvPicPr>
            <a:picLocks noChangeAspect="1"/>
          </p:cNvPicPr>
          <p:nvPr/>
        </p:nvPicPr>
        <p:blipFill>
          <a:blip r:embed="rId2"/>
          <a:stretch>
            <a:fillRect/>
          </a:stretch>
        </p:blipFill>
        <p:spPr>
          <a:xfrm>
            <a:off x="455886" y="738571"/>
            <a:ext cx="6781800" cy="4813300"/>
          </a:xfrm>
          <a:prstGeom prst="rect">
            <a:avLst/>
          </a:prstGeom>
        </p:spPr>
      </p:pic>
      <p:pic>
        <p:nvPicPr>
          <p:cNvPr id="3" name="Picture 2">
            <a:extLst>
              <a:ext uri="{FF2B5EF4-FFF2-40B4-BE49-F238E27FC236}">
                <a16:creationId xmlns:a16="http://schemas.microsoft.com/office/drawing/2014/main" id="{DE26DEBB-5BD7-B8A7-5520-782BE1DCFE38}"/>
              </a:ext>
            </a:extLst>
          </p:cNvPr>
          <p:cNvPicPr>
            <a:picLocks noChangeAspect="1"/>
          </p:cNvPicPr>
          <p:nvPr/>
        </p:nvPicPr>
        <p:blipFill>
          <a:blip r:embed="rId3"/>
          <a:stretch>
            <a:fillRect/>
          </a:stretch>
        </p:blipFill>
        <p:spPr>
          <a:xfrm>
            <a:off x="8596805" y="495957"/>
            <a:ext cx="2019300" cy="2019300"/>
          </a:xfrm>
          <a:prstGeom prst="rect">
            <a:avLst/>
          </a:prstGeom>
        </p:spPr>
      </p:pic>
      <p:pic>
        <p:nvPicPr>
          <p:cNvPr id="4" name="Picture 3">
            <a:extLst>
              <a:ext uri="{FF2B5EF4-FFF2-40B4-BE49-F238E27FC236}">
                <a16:creationId xmlns:a16="http://schemas.microsoft.com/office/drawing/2014/main" id="{1A939B4F-087B-4073-CE90-E223BECF54AE}"/>
              </a:ext>
            </a:extLst>
          </p:cNvPr>
          <p:cNvPicPr>
            <a:picLocks noChangeAspect="1"/>
          </p:cNvPicPr>
          <p:nvPr/>
        </p:nvPicPr>
        <p:blipFill>
          <a:blip r:embed="rId4"/>
          <a:stretch>
            <a:fillRect/>
          </a:stretch>
        </p:blipFill>
        <p:spPr>
          <a:xfrm>
            <a:off x="7538106" y="2870200"/>
            <a:ext cx="2559527" cy="1586186"/>
          </a:xfrm>
          <a:prstGeom prst="rect">
            <a:avLst/>
          </a:prstGeom>
        </p:spPr>
      </p:pic>
      <p:pic>
        <p:nvPicPr>
          <p:cNvPr id="5" name="Picture 4">
            <a:extLst>
              <a:ext uri="{FF2B5EF4-FFF2-40B4-BE49-F238E27FC236}">
                <a16:creationId xmlns:a16="http://schemas.microsoft.com/office/drawing/2014/main" id="{BAE96604-2D2B-2B1E-4836-13A2E6BE4057}"/>
              </a:ext>
            </a:extLst>
          </p:cNvPr>
          <p:cNvPicPr>
            <a:picLocks noChangeAspect="1"/>
          </p:cNvPicPr>
          <p:nvPr/>
        </p:nvPicPr>
        <p:blipFill>
          <a:blip r:embed="rId5"/>
          <a:stretch>
            <a:fillRect/>
          </a:stretch>
        </p:blipFill>
        <p:spPr>
          <a:xfrm>
            <a:off x="9576933" y="3836275"/>
            <a:ext cx="2258372" cy="1500087"/>
          </a:xfrm>
          <a:prstGeom prst="rect">
            <a:avLst/>
          </a:prstGeom>
        </p:spPr>
      </p:pic>
    </p:spTree>
    <p:extLst>
      <p:ext uri="{BB962C8B-B14F-4D97-AF65-F5344CB8AC3E}">
        <p14:creationId xmlns:p14="http://schemas.microsoft.com/office/powerpoint/2010/main" val="299458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EAE35-86FC-34C5-AB62-3C459C94322B}"/>
              </a:ext>
            </a:extLst>
          </p:cNvPr>
          <p:cNvPicPr>
            <a:picLocks noChangeAspect="1"/>
          </p:cNvPicPr>
          <p:nvPr/>
        </p:nvPicPr>
        <p:blipFill>
          <a:blip r:embed="rId2"/>
          <a:stretch>
            <a:fillRect/>
          </a:stretch>
        </p:blipFill>
        <p:spPr>
          <a:xfrm>
            <a:off x="296644" y="66030"/>
            <a:ext cx="2687669" cy="1477328"/>
          </a:xfrm>
          <a:prstGeom prst="rect">
            <a:avLst/>
          </a:prstGeom>
        </p:spPr>
      </p:pic>
      <p:pic>
        <p:nvPicPr>
          <p:cNvPr id="5" name="Picture 4">
            <a:extLst>
              <a:ext uri="{FF2B5EF4-FFF2-40B4-BE49-F238E27FC236}">
                <a16:creationId xmlns:a16="http://schemas.microsoft.com/office/drawing/2014/main" id="{B5CCE46D-F205-32EA-65C5-F743AD2F1636}"/>
              </a:ext>
            </a:extLst>
          </p:cNvPr>
          <p:cNvPicPr>
            <a:picLocks noChangeAspect="1"/>
          </p:cNvPicPr>
          <p:nvPr/>
        </p:nvPicPr>
        <p:blipFill rotWithShape="1">
          <a:blip r:embed="rId3"/>
          <a:srcRect l="32897"/>
          <a:stretch/>
        </p:blipFill>
        <p:spPr>
          <a:xfrm>
            <a:off x="8810368" y="368300"/>
            <a:ext cx="3084988" cy="3060700"/>
          </a:xfrm>
          <a:prstGeom prst="rect">
            <a:avLst/>
          </a:prstGeom>
        </p:spPr>
      </p:pic>
      <p:pic>
        <p:nvPicPr>
          <p:cNvPr id="6" name="Picture 5">
            <a:extLst>
              <a:ext uri="{FF2B5EF4-FFF2-40B4-BE49-F238E27FC236}">
                <a16:creationId xmlns:a16="http://schemas.microsoft.com/office/drawing/2014/main" id="{898D29BD-57E2-C8D8-2C42-E6BD2D558850}"/>
              </a:ext>
            </a:extLst>
          </p:cNvPr>
          <p:cNvPicPr>
            <a:picLocks noChangeAspect="1"/>
          </p:cNvPicPr>
          <p:nvPr/>
        </p:nvPicPr>
        <p:blipFill rotWithShape="1">
          <a:blip r:embed="rId4"/>
          <a:srcRect l="18314" t="6382" r="27965" b="5367"/>
          <a:stretch/>
        </p:blipFill>
        <p:spPr>
          <a:xfrm>
            <a:off x="3264969" y="1904828"/>
            <a:ext cx="5298850" cy="4533698"/>
          </a:xfrm>
          <a:prstGeom prst="rect">
            <a:avLst/>
          </a:prstGeom>
        </p:spPr>
      </p:pic>
      <p:sp>
        <p:nvSpPr>
          <p:cNvPr id="7" name="TextBox 6">
            <a:extLst>
              <a:ext uri="{FF2B5EF4-FFF2-40B4-BE49-F238E27FC236}">
                <a16:creationId xmlns:a16="http://schemas.microsoft.com/office/drawing/2014/main" id="{38B53713-B50A-7E28-9DD3-9A14577A9A6E}"/>
              </a:ext>
            </a:extLst>
          </p:cNvPr>
          <p:cNvSpPr txBox="1"/>
          <p:nvPr/>
        </p:nvSpPr>
        <p:spPr>
          <a:xfrm>
            <a:off x="9465276" y="4584357"/>
            <a:ext cx="2137316" cy="707886"/>
          </a:xfrm>
          <a:prstGeom prst="rect">
            <a:avLst/>
          </a:prstGeom>
          <a:noFill/>
        </p:spPr>
        <p:txBody>
          <a:bodyPr wrap="none" rtlCol="0">
            <a:spAutoFit/>
          </a:bodyPr>
          <a:lstStyle/>
          <a:p>
            <a:r>
              <a:rPr lang="en-US" sz="2000" b="1" dirty="0"/>
              <a:t>Burn the Fat…</a:t>
            </a:r>
          </a:p>
          <a:p>
            <a:r>
              <a:rPr lang="en-US" sz="2000" b="1" dirty="0"/>
              <a:t>Keep the Muscle…</a:t>
            </a:r>
          </a:p>
        </p:txBody>
      </p:sp>
      <p:sp>
        <p:nvSpPr>
          <p:cNvPr id="8" name="TextBox 7">
            <a:extLst>
              <a:ext uri="{FF2B5EF4-FFF2-40B4-BE49-F238E27FC236}">
                <a16:creationId xmlns:a16="http://schemas.microsoft.com/office/drawing/2014/main" id="{D4B0C0ED-AFCF-BD26-F9F8-D5EC686A4303}"/>
              </a:ext>
            </a:extLst>
          </p:cNvPr>
          <p:cNvSpPr txBox="1"/>
          <p:nvPr/>
        </p:nvSpPr>
        <p:spPr>
          <a:xfrm>
            <a:off x="3671426" y="368300"/>
            <a:ext cx="4849148" cy="1477328"/>
          </a:xfrm>
          <a:prstGeom prst="rect">
            <a:avLst/>
          </a:prstGeom>
          <a:noFill/>
        </p:spPr>
        <p:txBody>
          <a:bodyPr wrap="none" rtlCol="0">
            <a:spAutoFit/>
          </a:bodyPr>
          <a:lstStyle/>
          <a:p>
            <a:r>
              <a:rPr lang="en-US" dirty="0"/>
              <a:t>mTOR = mammalian target of rapamycin</a:t>
            </a:r>
          </a:p>
          <a:p>
            <a:pPr marL="285750" indent="-285750">
              <a:buFont typeface="Arial" panose="020B0604020202020204" pitchFamily="34" charset="0"/>
              <a:buChar char="•"/>
            </a:pPr>
            <a:r>
              <a:rPr lang="en-US" dirty="0"/>
              <a:t>“master regulator” of muscle protein synthesis</a:t>
            </a:r>
          </a:p>
          <a:p>
            <a:pPr marL="285750" indent="-285750">
              <a:buFont typeface="Arial" panose="020B0604020202020204" pitchFamily="34" charset="0"/>
              <a:buChar char="•"/>
            </a:pPr>
            <a:r>
              <a:rPr lang="en-US" dirty="0"/>
              <a:t>Activated by exercise</a:t>
            </a:r>
          </a:p>
          <a:p>
            <a:pPr marL="285750" indent="-285750">
              <a:buFont typeface="Arial" panose="020B0604020202020204" pitchFamily="34" charset="0"/>
              <a:buChar char="•"/>
            </a:pPr>
            <a:r>
              <a:rPr lang="en-US" dirty="0"/>
              <a:t>Activated by BCAAs</a:t>
            </a:r>
          </a:p>
          <a:p>
            <a:pPr marL="285750" indent="-285750">
              <a:buFont typeface="Arial" panose="020B0604020202020204" pitchFamily="34" charset="0"/>
              <a:buChar char="•"/>
            </a:pPr>
            <a:r>
              <a:rPr lang="en-US" dirty="0"/>
              <a:t>Inhibited by AMPK</a:t>
            </a:r>
          </a:p>
        </p:txBody>
      </p:sp>
    </p:spTree>
    <p:extLst>
      <p:ext uri="{BB962C8B-B14F-4D97-AF65-F5344CB8AC3E}">
        <p14:creationId xmlns:p14="http://schemas.microsoft.com/office/powerpoint/2010/main" val="180720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0" name="Google Shape;99;p2">
            <a:extLst>
              <a:ext uri="{FF2B5EF4-FFF2-40B4-BE49-F238E27FC236}">
                <a16:creationId xmlns:a16="http://schemas.microsoft.com/office/drawing/2014/main" id="{9366CF3C-0C34-D3F6-2CF1-295BB3D75758}"/>
              </a:ext>
            </a:extLst>
          </p:cNvPr>
          <p:cNvSpPr txBox="1"/>
          <p:nvPr/>
        </p:nvSpPr>
        <p:spPr>
          <a:xfrm>
            <a:off x="1282326" y="611768"/>
            <a:ext cx="4729406" cy="1190078"/>
          </a:xfrm>
          <a:prstGeom prst="rect">
            <a:avLst/>
          </a:prstGeom>
          <a:noFill/>
          <a:ln>
            <a:noFill/>
          </a:ln>
        </p:spPr>
        <p:txBody>
          <a:bodyPr spcFirstLastPara="1" wrap="square" lIns="0" tIns="26425" rIns="0" bIns="0" anchor="ctr" anchorCtr="0">
            <a:spAutoFit/>
          </a:bodyPr>
          <a:lstStyle/>
          <a:p>
            <a:pPr marL="26426" algn="ctr">
              <a:lnSpc>
                <a:spcPct val="90000"/>
              </a:lnSpc>
              <a:buClr>
                <a:srgbClr val="7030A0"/>
              </a:buClr>
              <a:buSzPts val="3200"/>
              <a:buFont typeface="Calibri"/>
              <a:buNone/>
            </a:pPr>
            <a:r>
              <a:rPr lang="en-US" sz="3600" b="1" kern="0">
                <a:solidFill>
                  <a:srgbClr val="562E87"/>
                </a:solidFill>
                <a:latin typeface="Cambria" panose="02040503050406030204" pitchFamily="18" charset="0"/>
                <a:sym typeface="Calibri"/>
              </a:rPr>
              <a:t>Amare GBX </a:t>
            </a:r>
            <a:r>
              <a:rPr lang="en-US" sz="3600" b="1" kern="0" err="1">
                <a:solidFill>
                  <a:srgbClr val="562E87"/>
                </a:solidFill>
                <a:latin typeface="Cambria" panose="02040503050406030204" pitchFamily="18" charset="0"/>
                <a:sym typeface="Calibri"/>
              </a:rPr>
              <a:t>Fit</a:t>
            </a:r>
            <a:r>
              <a:rPr lang="en-US" sz="2400" b="1" kern="0" baseline="70000" err="1">
                <a:solidFill>
                  <a:srgbClr val="562E87"/>
                </a:solidFill>
                <a:latin typeface="Cambria" panose="02040503050406030204" pitchFamily="18" charset="0"/>
                <a:sym typeface="Calibri"/>
              </a:rPr>
              <a:t>TM</a:t>
            </a:r>
            <a:br>
              <a:rPr lang="en-US" sz="3600" b="1" kern="0">
                <a:solidFill>
                  <a:srgbClr val="562E87"/>
                </a:solidFill>
                <a:latin typeface="Cambria" panose="02040503050406030204" pitchFamily="18" charset="0"/>
                <a:sym typeface="Calibri"/>
              </a:rPr>
            </a:br>
            <a:r>
              <a:rPr lang="en-US" sz="2400" kern="0">
                <a:solidFill>
                  <a:srgbClr val="333333"/>
                </a:solidFill>
                <a:latin typeface="Cambria" panose="02040503050406030204" pitchFamily="18" charset="0"/>
                <a:sym typeface="Calibri"/>
              </a:rPr>
              <a:t>Controls appetite and supports </a:t>
            </a:r>
            <a:br>
              <a:rPr lang="en-US" sz="2400" kern="0">
                <a:solidFill>
                  <a:srgbClr val="333333"/>
                </a:solidFill>
                <a:latin typeface="Cambria" panose="02040503050406030204" pitchFamily="18" charset="0"/>
                <a:sym typeface="Calibri"/>
              </a:rPr>
            </a:br>
            <a:r>
              <a:rPr lang="en-US" sz="2400" b="1" kern="0">
                <a:solidFill>
                  <a:srgbClr val="333333"/>
                </a:solidFill>
                <a:latin typeface="Cambria" panose="02040503050406030204" pitchFamily="18" charset="0"/>
                <a:sym typeface="Calibri"/>
              </a:rPr>
              <a:t>fat release </a:t>
            </a:r>
            <a:r>
              <a:rPr lang="en-US" sz="2400" i="1" kern="0">
                <a:solidFill>
                  <a:srgbClr val="333333"/>
                </a:solidFill>
                <a:latin typeface="Cambria" panose="02040503050406030204" pitchFamily="18" charset="0"/>
                <a:sym typeface="Calibri"/>
              </a:rPr>
              <a:t>(increases fat loss)</a:t>
            </a:r>
            <a:endParaRPr sz="3600" b="1" kern="0">
              <a:solidFill>
                <a:srgbClr val="562E87"/>
              </a:solidFill>
              <a:latin typeface="Cambria" panose="02040503050406030204" pitchFamily="18" charset="0"/>
              <a:sym typeface="Calibri"/>
            </a:endParaRPr>
          </a:p>
        </p:txBody>
      </p:sp>
      <p:sp>
        <p:nvSpPr>
          <p:cNvPr id="11" name="Google Shape;99;p2">
            <a:extLst>
              <a:ext uri="{FF2B5EF4-FFF2-40B4-BE49-F238E27FC236}">
                <a16:creationId xmlns:a16="http://schemas.microsoft.com/office/drawing/2014/main" id="{0E993CDA-88F6-9CDF-7E5D-DA241A15097A}"/>
              </a:ext>
            </a:extLst>
          </p:cNvPr>
          <p:cNvSpPr txBox="1"/>
          <p:nvPr/>
        </p:nvSpPr>
        <p:spPr>
          <a:xfrm>
            <a:off x="6071476" y="624409"/>
            <a:ext cx="4729406" cy="1190078"/>
          </a:xfrm>
          <a:prstGeom prst="rect">
            <a:avLst/>
          </a:prstGeom>
          <a:noFill/>
          <a:ln>
            <a:noFill/>
          </a:ln>
        </p:spPr>
        <p:txBody>
          <a:bodyPr spcFirstLastPara="1" wrap="square" lIns="0" tIns="26425" rIns="0" bIns="0" anchor="ctr" anchorCtr="0">
            <a:spAutoFit/>
          </a:bodyPr>
          <a:lstStyle/>
          <a:p>
            <a:pPr marL="26426" algn="ctr">
              <a:lnSpc>
                <a:spcPct val="90000"/>
              </a:lnSpc>
              <a:buClr>
                <a:srgbClr val="7030A0"/>
              </a:buClr>
              <a:buSzPts val="3200"/>
            </a:pPr>
            <a:r>
              <a:rPr lang="en-US" sz="3600" b="1" kern="0">
                <a:solidFill>
                  <a:srgbClr val="562E87"/>
                </a:solidFill>
                <a:latin typeface="Cambria" panose="02040503050406030204" pitchFamily="18" charset="0"/>
                <a:sym typeface="Calibri"/>
              </a:rPr>
              <a:t>Amare GBX Burn</a:t>
            </a:r>
            <a:r>
              <a:rPr kumimoji="0" lang="en-US" sz="2400" b="1" i="0" u="none" strike="noStrike" kern="0" cap="none" spc="0" normalizeH="0" baseline="70000" noProof="0">
                <a:ln>
                  <a:noFill/>
                </a:ln>
                <a:solidFill>
                  <a:srgbClr val="562E87"/>
                </a:solidFill>
                <a:effectLst/>
                <a:uLnTx/>
                <a:uFillTx/>
                <a:latin typeface="Cambria" panose="02040503050406030204" pitchFamily="18" charset="0"/>
                <a:ea typeface="+mn-ea"/>
                <a:cs typeface="+mn-cs"/>
                <a:sym typeface="Calibri"/>
              </a:rPr>
              <a:t>TM</a:t>
            </a:r>
            <a:br>
              <a:rPr lang="en-US" sz="3600" b="1" kern="0">
                <a:solidFill>
                  <a:srgbClr val="562E87"/>
                </a:solidFill>
                <a:latin typeface="Cambria" panose="02040503050406030204" pitchFamily="18" charset="0"/>
                <a:sym typeface="Calibri"/>
              </a:rPr>
            </a:br>
            <a:r>
              <a:rPr lang="en-US" sz="2400" kern="0">
                <a:solidFill>
                  <a:srgbClr val="333333"/>
                </a:solidFill>
                <a:latin typeface="Cambria" panose="02040503050406030204" pitchFamily="18" charset="0"/>
                <a:sym typeface="Calibri"/>
              </a:rPr>
              <a:t>Controls appetite and supports </a:t>
            </a:r>
            <a:br>
              <a:rPr lang="en-US" sz="2400" kern="0">
                <a:solidFill>
                  <a:srgbClr val="333333"/>
                </a:solidFill>
                <a:latin typeface="Cambria" panose="02040503050406030204" pitchFamily="18" charset="0"/>
                <a:sym typeface="Calibri"/>
              </a:rPr>
            </a:br>
            <a:r>
              <a:rPr lang="en-US" sz="2400" b="1" kern="0">
                <a:solidFill>
                  <a:srgbClr val="333333"/>
                </a:solidFill>
                <a:latin typeface="Cambria" panose="02040503050406030204" pitchFamily="18" charset="0"/>
                <a:sym typeface="Calibri"/>
              </a:rPr>
              <a:t>fat burning </a:t>
            </a:r>
            <a:r>
              <a:rPr lang="en-US" sz="2400" i="1" kern="0">
                <a:solidFill>
                  <a:srgbClr val="333333"/>
                </a:solidFill>
                <a:latin typeface="Cambria" panose="02040503050406030204" pitchFamily="18" charset="0"/>
                <a:sym typeface="Calibri"/>
              </a:rPr>
              <a:t>(reduces fat gain) </a:t>
            </a:r>
          </a:p>
        </p:txBody>
      </p:sp>
      <p:sp>
        <p:nvSpPr>
          <p:cNvPr id="2" name="TextBox 1">
            <a:extLst>
              <a:ext uri="{FF2B5EF4-FFF2-40B4-BE49-F238E27FC236}">
                <a16:creationId xmlns:a16="http://schemas.microsoft.com/office/drawing/2014/main" id="{0C3DA696-A432-5A96-0FCF-F4888C637F92}"/>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1D18FB0D-86BD-F40A-807D-281EF5D23842}"/>
              </a:ext>
            </a:extLst>
          </p:cNvPr>
          <p:cNvPicPr>
            <a:picLocks noChangeAspect="1"/>
          </p:cNvPicPr>
          <p:nvPr/>
        </p:nvPicPr>
        <p:blipFill rotWithShape="1">
          <a:blip r:embed="rId3"/>
          <a:srcRect l="746" t="-61" r="1962" b="61"/>
          <a:stretch/>
        </p:blipFill>
        <p:spPr>
          <a:xfrm>
            <a:off x="0" y="2051144"/>
            <a:ext cx="12192000" cy="3689255"/>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4" name="Google Shape;156;p7">
            <a:extLst>
              <a:ext uri="{FF2B5EF4-FFF2-40B4-BE49-F238E27FC236}">
                <a16:creationId xmlns:a16="http://schemas.microsoft.com/office/drawing/2014/main" id="{FF73A293-0165-AE75-D11D-7F322B23DCAB}"/>
              </a:ext>
            </a:extLst>
          </p:cNvPr>
          <p:cNvPicPr preferRelativeResize="0"/>
          <p:nvPr/>
        </p:nvPicPr>
        <p:blipFill rotWithShape="1">
          <a:blip r:embed="rId3">
            <a:alphaModFix/>
          </a:blip>
          <a:srcRect/>
          <a:stretch/>
        </p:blipFill>
        <p:spPr>
          <a:xfrm>
            <a:off x="965200" y="896889"/>
            <a:ext cx="5291666" cy="4656665"/>
          </a:xfrm>
          <a:prstGeom prst="rect">
            <a:avLst/>
          </a:prstGeom>
          <a:noFill/>
          <a:ln>
            <a:noFill/>
          </a:ln>
        </p:spPr>
      </p:pic>
      <p:pic>
        <p:nvPicPr>
          <p:cNvPr id="5" name="Google Shape;157;p7">
            <a:extLst>
              <a:ext uri="{FF2B5EF4-FFF2-40B4-BE49-F238E27FC236}">
                <a16:creationId xmlns:a16="http://schemas.microsoft.com/office/drawing/2014/main" id="{A128272E-1CBE-07B8-1AF7-D27C2CDADB74}"/>
              </a:ext>
            </a:extLst>
          </p:cNvPr>
          <p:cNvPicPr preferRelativeResize="0"/>
          <p:nvPr/>
        </p:nvPicPr>
        <p:blipFill rotWithShape="1">
          <a:blip r:embed="rId4">
            <a:alphaModFix/>
          </a:blip>
          <a:srcRect l="903" r="893"/>
          <a:stretch/>
        </p:blipFill>
        <p:spPr>
          <a:xfrm>
            <a:off x="6256866" y="896889"/>
            <a:ext cx="5291667" cy="4553233"/>
          </a:xfrm>
          <a:prstGeom prst="rect">
            <a:avLst/>
          </a:prstGeom>
          <a:noFill/>
          <a:ln>
            <a:noFill/>
          </a:ln>
        </p:spPr>
      </p:pic>
      <p:sp>
        <p:nvSpPr>
          <p:cNvPr id="2" name="TextBox 1">
            <a:extLst>
              <a:ext uri="{FF2B5EF4-FFF2-40B4-BE49-F238E27FC236}">
                <a16:creationId xmlns:a16="http://schemas.microsoft.com/office/drawing/2014/main" id="{BE0EDE9F-6EA2-CF8D-3376-D7CCCE58E7EA}"/>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07ADE-5EF6-D632-5C96-ACD39961E17C}"/>
              </a:ext>
            </a:extLst>
          </p:cNvPr>
          <p:cNvPicPr>
            <a:picLocks noChangeAspect="1"/>
          </p:cNvPicPr>
          <p:nvPr/>
        </p:nvPicPr>
        <p:blipFill>
          <a:blip r:embed="rId2"/>
          <a:stretch>
            <a:fillRect/>
          </a:stretch>
        </p:blipFill>
        <p:spPr>
          <a:xfrm>
            <a:off x="91966" y="101600"/>
            <a:ext cx="5638800" cy="3644900"/>
          </a:xfrm>
          <a:prstGeom prst="rect">
            <a:avLst/>
          </a:prstGeom>
        </p:spPr>
      </p:pic>
      <p:pic>
        <p:nvPicPr>
          <p:cNvPr id="3" name="Picture 2">
            <a:extLst>
              <a:ext uri="{FF2B5EF4-FFF2-40B4-BE49-F238E27FC236}">
                <a16:creationId xmlns:a16="http://schemas.microsoft.com/office/drawing/2014/main" id="{FD696123-08D8-15F9-37A8-26D019DD65FF}"/>
              </a:ext>
            </a:extLst>
          </p:cNvPr>
          <p:cNvPicPr>
            <a:picLocks noChangeAspect="1"/>
          </p:cNvPicPr>
          <p:nvPr/>
        </p:nvPicPr>
        <p:blipFill>
          <a:blip r:embed="rId3"/>
          <a:stretch>
            <a:fillRect/>
          </a:stretch>
        </p:blipFill>
        <p:spPr>
          <a:xfrm>
            <a:off x="260130" y="3998903"/>
            <a:ext cx="5638801" cy="2757497"/>
          </a:xfrm>
          <a:prstGeom prst="rect">
            <a:avLst/>
          </a:prstGeom>
        </p:spPr>
      </p:pic>
      <p:pic>
        <p:nvPicPr>
          <p:cNvPr id="4" name="Picture 3">
            <a:extLst>
              <a:ext uri="{FF2B5EF4-FFF2-40B4-BE49-F238E27FC236}">
                <a16:creationId xmlns:a16="http://schemas.microsoft.com/office/drawing/2014/main" id="{D440D278-94F8-F11D-0802-64501B207993}"/>
              </a:ext>
            </a:extLst>
          </p:cNvPr>
          <p:cNvPicPr>
            <a:picLocks noChangeAspect="1"/>
          </p:cNvPicPr>
          <p:nvPr/>
        </p:nvPicPr>
        <p:blipFill>
          <a:blip r:embed="rId4"/>
          <a:stretch>
            <a:fillRect/>
          </a:stretch>
        </p:blipFill>
        <p:spPr>
          <a:xfrm>
            <a:off x="6523653" y="0"/>
            <a:ext cx="5668347" cy="6858000"/>
          </a:xfrm>
          <a:prstGeom prst="rect">
            <a:avLst/>
          </a:prstGeom>
        </p:spPr>
      </p:pic>
    </p:spTree>
    <p:extLst>
      <p:ext uri="{BB962C8B-B14F-4D97-AF65-F5344CB8AC3E}">
        <p14:creationId xmlns:p14="http://schemas.microsoft.com/office/powerpoint/2010/main" val="3742145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6ECAE-2F91-A8EF-AD51-28E25E07F90B}"/>
              </a:ext>
            </a:extLst>
          </p:cNvPr>
          <p:cNvPicPr>
            <a:picLocks noChangeAspect="1"/>
          </p:cNvPicPr>
          <p:nvPr/>
        </p:nvPicPr>
        <p:blipFill>
          <a:blip r:embed="rId2"/>
          <a:stretch>
            <a:fillRect/>
          </a:stretch>
        </p:blipFill>
        <p:spPr>
          <a:xfrm>
            <a:off x="2209800" y="0"/>
            <a:ext cx="7772400" cy="6330538"/>
          </a:xfrm>
          <a:prstGeom prst="rect">
            <a:avLst/>
          </a:prstGeom>
        </p:spPr>
      </p:pic>
    </p:spTree>
    <p:extLst>
      <p:ext uri="{BB962C8B-B14F-4D97-AF65-F5344CB8AC3E}">
        <p14:creationId xmlns:p14="http://schemas.microsoft.com/office/powerpoint/2010/main" val="443433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CAAF-9E46-BC04-CDE8-D06B22A3046C}"/>
              </a:ext>
            </a:extLst>
          </p:cNvPr>
          <p:cNvPicPr>
            <a:picLocks noChangeAspect="1"/>
          </p:cNvPicPr>
          <p:nvPr/>
        </p:nvPicPr>
        <p:blipFill rotWithShape="1">
          <a:blip r:embed="rId2"/>
          <a:srcRect t="70727"/>
          <a:stretch/>
        </p:blipFill>
        <p:spPr>
          <a:xfrm>
            <a:off x="347679" y="372888"/>
            <a:ext cx="4978111" cy="1455911"/>
          </a:xfrm>
          <a:prstGeom prst="rect">
            <a:avLst/>
          </a:prstGeom>
        </p:spPr>
      </p:pic>
      <p:pic>
        <p:nvPicPr>
          <p:cNvPr id="3" name="Picture 2">
            <a:extLst>
              <a:ext uri="{FF2B5EF4-FFF2-40B4-BE49-F238E27FC236}">
                <a16:creationId xmlns:a16="http://schemas.microsoft.com/office/drawing/2014/main" id="{90731FA8-8683-F777-F715-468B3838115E}"/>
              </a:ext>
            </a:extLst>
          </p:cNvPr>
          <p:cNvPicPr>
            <a:picLocks noChangeAspect="1"/>
          </p:cNvPicPr>
          <p:nvPr/>
        </p:nvPicPr>
        <p:blipFill rotWithShape="1">
          <a:blip r:embed="rId3"/>
          <a:srcRect t="59618"/>
          <a:stretch/>
        </p:blipFill>
        <p:spPr>
          <a:xfrm>
            <a:off x="8267495" y="277799"/>
            <a:ext cx="3576826" cy="1443041"/>
          </a:xfrm>
          <a:prstGeom prst="rect">
            <a:avLst/>
          </a:prstGeom>
        </p:spPr>
      </p:pic>
      <p:sp>
        <p:nvSpPr>
          <p:cNvPr id="5" name="TextBox 4">
            <a:extLst>
              <a:ext uri="{FF2B5EF4-FFF2-40B4-BE49-F238E27FC236}">
                <a16:creationId xmlns:a16="http://schemas.microsoft.com/office/drawing/2014/main" id="{FE9D0DFC-6D05-205D-3B28-592FE767E61B}"/>
              </a:ext>
            </a:extLst>
          </p:cNvPr>
          <p:cNvSpPr txBox="1"/>
          <p:nvPr/>
        </p:nvSpPr>
        <p:spPr>
          <a:xfrm>
            <a:off x="347678" y="1720840"/>
            <a:ext cx="7054019" cy="3970318"/>
          </a:xfrm>
          <a:prstGeom prst="rect">
            <a:avLst/>
          </a:prstGeom>
          <a:noFill/>
        </p:spPr>
        <p:txBody>
          <a:bodyPr wrap="square">
            <a:spAutoFit/>
          </a:bodyPr>
          <a:lstStyle/>
          <a:p>
            <a:r>
              <a:rPr lang="en-US" b="1" i="0" u="sng" strike="noStrike" dirty="0">
                <a:solidFill>
                  <a:srgbClr val="522D72"/>
                </a:solidFill>
                <a:effectLst/>
                <a:latin typeface="Helvetica Neue" panose="02000503000000020004" pitchFamily="2" charset="0"/>
              </a:rPr>
              <a:t>Happy Fit Pack</a:t>
            </a:r>
            <a:br>
              <a:rPr lang="en-US" dirty="0"/>
            </a:br>
            <a:r>
              <a:rPr lang="en-US" b="0" i="0" u="none" strike="noStrike" dirty="0">
                <a:solidFill>
                  <a:srgbClr val="522D72"/>
                </a:solidFill>
                <a:effectLst/>
                <a:latin typeface="Helvetica Neue" panose="02000503000000020004" pitchFamily="2" charset="0"/>
              </a:rPr>
              <a:t>Retail Price: $293.95</a:t>
            </a:r>
            <a:br>
              <a:rPr lang="en-US" dirty="0"/>
            </a:br>
            <a:r>
              <a:rPr lang="en-US" b="0" i="0" u="none" strike="noStrike" dirty="0">
                <a:solidFill>
                  <a:srgbClr val="522D72"/>
                </a:solidFill>
                <a:effectLst/>
                <a:latin typeface="Helvetica Neue" panose="02000503000000020004" pitchFamily="2" charset="0"/>
              </a:rPr>
              <a:t>Subscribe &amp; Save Price: $263.95</a:t>
            </a:r>
            <a:br>
              <a:rPr lang="en-US" dirty="0"/>
            </a:br>
            <a:br>
              <a:rPr lang="en-US" dirty="0"/>
            </a:br>
            <a:r>
              <a:rPr lang="en-US" b="0" i="0" u="none" strike="noStrike" dirty="0">
                <a:solidFill>
                  <a:srgbClr val="522D72"/>
                </a:solidFill>
                <a:effectLst/>
                <a:latin typeface="Helvetica Neue" panose="02000503000000020004" pitchFamily="2" charset="0"/>
              </a:rPr>
              <a:t>Move toward a healthier, stronger you with Amare Happy Fit Pack. </a:t>
            </a:r>
          </a:p>
          <a:p>
            <a:endParaRPr lang="en-US" b="0" i="0" u="none" strike="noStrike" dirty="0">
              <a:solidFill>
                <a:srgbClr val="522D72"/>
              </a:solidFill>
              <a:effectLst/>
              <a:latin typeface="Helvetica Neue" panose="02000503000000020004" pitchFamily="2" charset="0"/>
            </a:endParaRPr>
          </a:p>
          <a:p>
            <a:r>
              <a:rPr lang="en-US" b="0" i="0" u="none" strike="noStrike" dirty="0">
                <a:solidFill>
                  <a:srgbClr val="522D72"/>
                </a:solidFill>
                <a:effectLst/>
                <a:latin typeface="Helvetica Neue" panose="02000503000000020004" pitchFamily="2" charset="0"/>
              </a:rPr>
              <a:t>Paired with daily movement and a healthy lifestyle, this pack is specifically curated to support weight management and a healthy gut microbiome in a variety of ways. </a:t>
            </a:r>
          </a:p>
          <a:p>
            <a:endParaRPr lang="en-US" dirty="0">
              <a:solidFill>
                <a:srgbClr val="522D72"/>
              </a:solidFill>
              <a:latin typeface="Helvetica Neue" panose="02000503000000020004" pitchFamily="2" charset="0"/>
            </a:endParaRPr>
          </a:p>
          <a:p>
            <a:r>
              <a:rPr lang="en-US" b="0" i="0" u="none" strike="noStrike" dirty="0">
                <a:solidFill>
                  <a:srgbClr val="522D72"/>
                </a:solidFill>
                <a:effectLst/>
                <a:latin typeface="Helvetica Neue" panose="02000503000000020004" pitchFamily="2" charset="0"/>
              </a:rPr>
              <a:t>In addition to your choice of Digestive or Restore, this pack includes our most popular "Happy Juice Pack" and the incredible stimulant free duo of GBX Fit and GBX Burn to help you lose weight and keep it off.*</a:t>
            </a:r>
            <a:endParaRPr lang="en-US" dirty="0"/>
          </a:p>
        </p:txBody>
      </p:sp>
      <p:sp>
        <p:nvSpPr>
          <p:cNvPr id="7" name="TextBox 6">
            <a:extLst>
              <a:ext uri="{FF2B5EF4-FFF2-40B4-BE49-F238E27FC236}">
                <a16:creationId xmlns:a16="http://schemas.microsoft.com/office/drawing/2014/main" id="{07FA0821-E206-EB48-1684-7B51179EE98F}"/>
              </a:ext>
            </a:extLst>
          </p:cNvPr>
          <p:cNvSpPr txBox="1"/>
          <p:nvPr/>
        </p:nvSpPr>
        <p:spPr>
          <a:xfrm>
            <a:off x="7401697" y="1828798"/>
            <a:ext cx="4633784" cy="3970318"/>
          </a:xfrm>
          <a:prstGeom prst="rect">
            <a:avLst/>
          </a:prstGeom>
          <a:noFill/>
        </p:spPr>
        <p:txBody>
          <a:bodyPr wrap="square">
            <a:spAutoFit/>
          </a:bodyPr>
          <a:lstStyle/>
          <a:p>
            <a:r>
              <a:rPr lang="en-US" b="1" i="0" u="sng" strike="noStrike" dirty="0">
                <a:solidFill>
                  <a:srgbClr val="522D72"/>
                </a:solidFill>
                <a:effectLst/>
                <a:latin typeface="Helvetica Neue" panose="02000503000000020004" pitchFamily="2" charset="0"/>
              </a:rPr>
              <a:t>GBX Fit + GBX Burn Pack</a:t>
            </a:r>
            <a:br>
              <a:rPr lang="en-US" dirty="0"/>
            </a:br>
            <a:r>
              <a:rPr lang="en-US" b="0" i="0" u="none" strike="noStrike" dirty="0">
                <a:solidFill>
                  <a:srgbClr val="522D72"/>
                </a:solidFill>
                <a:effectLst/>
                <a:latin typeface="Helvetica Neue" panose="02000503000000020004" pitchFamily="2" charset="0"/>
              </a:rPr>
              <a:t>Retail Price: $144.95</a:t>
            </a:r>
            <a:br>
              <a:rPr lang="en-US" dirty="0"/>
            </a:br>
            <a:r>
              <a:rPr lang="en-US" b="0" i="0" u="none" strike="noStrike" dirty="0">
                <a:solidFill>
                  <a:srgbClr val="522D72"/>
                </a:solidFill>
                <a:effectLst/>
                <a:latin typeface="Helvetica Neue" panose="02000503000000020004" pitchFamily="2" charset="0"/>
              </a:rPr>
              <a:t>Subscribe &amp; Save Price: $129.95</a:t>
            </a:r>
            <a:br>
              <a:rPr lang="en-US" dirty="0"/>
            </a:br>
            <a:br>
              <a:rPr lang="en-US" dirty="0"/>
            </a:br>
            <a:r>
              <a:rPr lang="en-US" b="0" i="0" u="none" strike="noStrike" dirty="0">
                <a:solidFill>
                  <a:srgbClr val="522D72"/>
                </a:solidFill>
                <a:effectLst/>
                <a:latin typeface="Helvetica Neue" panose="02000503000000020004" pitchFamily="2" charset="0"/>
              </a:rPr>
              <a:t>This incredible stimulant free duo will help you lose weight and keep it off. </a:t>
            </a:r>
          </a:p>
          <a:p>
            <a:endParaRPr lang="en-US" dirty="0">
              <a:solidFill>
                <a:srgbClr val="522D72"/>
              </a:solidFill>
              <a:latin typeface="Helvetica Neue" panose="02000503000000020004" pitchFamily="2" charset="0"/>
            </a:endParaRPr>
          </a:p>
          <a:p>
            <a:r>
              <a:rPr lang="en-US" b="0" i="0" u="none" strike="noStrike" dirty="0">
                <a:solidFill>
                  <a:srgbClr val="522D72"/>
                </a:solidFill>
                <a:effectLst/>
                <a:latin typeface="Helvetica Neue" panose="02000503000000020004" pitchFamily="2" charset="0"/>
              </a:rPr>
              <a:t>When combined with daily movement and a healthy lifestyle, GBX Fit—the world's first </a:t>
            </a:r>
            <a:r>
              <a:rPr lang="en-US" b="0" i="0" u="none" strike="noStrike" dirty="0" err="1">
                <a:solidFill>
                  <a:srgbClr val="522D72"/>
                </a:solidFill>
                <a:effectLst/>
                <a:latin typeface="Helvetica Neue" panose="02000503000000020004" pitchFamily="2" charset="0"/>
              </a:rPr>
              <a:t>QUADbiotic</a:t>
            </a:r>
            <a:r>
              <a:rPr lang="en-US" b="0" i="0" u="none" strike="noStrike" dirty="0">
                <a:solidFill>
                  <a:srgbClr val="522D72"/>
                </a:solidFill>
                <a:effectLst/>
                <a:latin typeface="Helvetica Neue" panose="02000503000000020004" pitchFamily="2" charset="0"/>
              </a:rPr>
              <a:t> for weight loss and GBX Burn – an all-natural stimulant free thermogenic, help support weight management and break the weight gain cycle.*</a:t>
            </a:r>
            <a:endParaRPr lang="en-US" dirty="0"/>
          </a:p>
        </p:txBody>
      </p:sp>
    </p:spTree>
    <p:extLst>
      <p:ext uri="{BB962C8B-B14F-4D97-AF65-F5344CB8AC3E}">
        <p14:creationId xmlns:p14="http://schemas.microsoft.com/office/powerpoint/2010/main" val="1396712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E0CEBD3-439F-DED7-FF3B-AC617EDC67C1}"/>
              </a:ext>
            </a:extLst>
          </p:cNvPr>
          <p:cNvGraphicFramePr>
            <a:graphicFrameLocks noGrp="1"/>
          </p:cNvGraphicFramePr>
          <p:nvPr>
            <p:extLst>
              <p:ext uri="{D42A27DB-BD31-4B8C-83A1-F6EECF244321}">
                <p14:modId xmlns:p14="http://schemas.microsoft.com/office/powerpoint/2010/main" val="4252272624"/>
              </p:ext>
            </p:extLst>
          </p:nvPr>
        </p:nvGraphicFramePr>
        <p:xfrm>
          <a:off x="611898" y="1399256"/>
          <a:ext cx="5116240" cy="4587240"/>
        </p:xfrm>
        <a:graphic>
          <a:graphicData uri="http://schemas.openxmlformats.org/drawingml/2006/table">
            <a:tbl>
              <a:tblPr/>
              <a:tblGrid>
                <a:gridCol w="5116240">
                  <a:extLst>
                    <a:ext uri="{9D8B030D-6E8A-4147-A177-3AD203B41FA5}">
                      <a16:colId xmlns:a16="http://schemas.microsoft.com/office/drawing/2014/main" val="3376466078"/>
                    </a:ext>
                  </a:extLst>
                </a:gridCol>
              </a:tblGrid>
              <a:tr h="0">
                <a:tc>
                  <a:txBody>
                    <a:bodyPr/>
                    <a:lstStyle/>
                    <a:p>
                      <a:endParaRPr lang="en-US"/>
                    </a:p>
                  </a:txBody>
                  <a:tcPr marL="0" marR="0" marT="0" marB="0">
                    <a:lnL>
                      <a:noFill/>
                    </a:lnL>
                    <a:lnR>
                      <a:noFill/>
                    </a:lnR>
                    <a:lnT>
                      <a:noFill/>
                    </a:lnT>
                    <a:lnB>
                      <a:noFill/>
                    </a:lnB>
                  </a:tcPr>
                </a:tc>
                <a:extLst>
                  <a:ext uri="{0D108BD9-81ED-4DB2-BD59-A6C34878D82A}">
                    <a16:rowId xmlns:a16="http://schemas.microsoft.com/office/drawing/2014/main" val="1070543996"/>
                  </a:ext>
                </a:extLst>
              </a:tr>
              <a:tr h="0">
                <a:tc>
                  <a:txBody>
                    <a:bodyPr/>
                    <a:lstStyle/>
                    <a:p>
                      <a:pPr algn="l"/>
                      <a:endParaRPr lang="en-US">
                        <a:effectLst/>
                      </a:endParaRPr>
                    </a:p>
                  </a:txBody>
                  <a:tcPr marL="171450" marR="0" marT="171450" marB="171450">
                    <a:lnL>
                      <a:noFill/>
                    </a:lnL>
                    <a:lnR>
                      <a:noFill/>
                    </a:lnR>
                    <a:lnT>
                      <a:noFill/>
                    </a:lnT>
                    <a:lnB>
                      <a:noFill/>
                    </a:lnB>
                  </a:tcPr>
                </a:tc>
                <a:extLst>
                  <a:ext uri="{0D108BD9-81ED-4DB2-BD59-A6C34878D82A}">
                    <a16:rowId xmlns:a16="http://schemas.microsoft.com/office/drawing/2014/main" val="2729758503"/>
                  </a:ext>
                </a:extLst>
              </a:tr>
              <a:tr h="0">
                <a:tc>
                  <a:txBody>
                    <a:bodyPr/>
                    <a:lstStyle/>
                    <a:p>
                      <a:pPr algn="l"/>
                      <a:r>
                        <a:rPr lang="en-US" sz="2000" b="1" u="sng" dirty="0">
                          <a:solidFill>
                            <a:srgbClr val="505050"/>
                          </a:solidFill>
                          <a:effectLst/>
                          <a:latin typeface="Helvetica Neue" panose="02000503000000020004" pitchFamily="2" charset="0"/>
                        </a:rPr>
                        <a:t>Get Free GBX Burn!</a:t>
                      </a:r>
                    </a:p>
                    <a:p>
                      <a:pPr algn="l"/>
                      <a:endParaRPr lang="en-US" sz="2000" b="1" u="sng" dirty="0">
                        <a:solidFill>
                          <a:srgbClr val="505050"/>
                        </a:solidFill>
                        <a:effectLst/>
                        <a:latin typeface="Helvetica Neue" panose="02000503000000020004" pitchFamily="2" charset="0"/>
                      </a:endParaRPr>
                    </a:p>
                    <a:p>
                      <a:pPr algn="l"/>
                      <a:r>
                        <a:rPr lang="en-US" sz="2000" b="1" dirty="0">
                          <a:solidFill>
                            <a:srgbClr val="505050"/>
                          </a:solidFill>
                          <a:effectLst/>
                          <a:latin typeface="Helvetica Neue" panose="02000503000000020004" pitchFamily="2" charset="0"/>
                        </a:rPr>
                        <a:t>February 3–28</a:t>
                      </a:r>
                      <a:br>
                        <a:rPr lang="en-US" sz="2000" b="0" dirty="0">
                          <a:solidFill>
                            <a:srgbClr val="505050"/>
                          </a:solidFill>
                          <a:effectLst/>
                          <a:latin typeface="Helvetica Neue" panose="02000503000000020004" pitchFamily="2" charset="0"/>
                        </a:rPr>
                      </a:br>
                      <a:br>
                        <a:rPr lang="en-US" sz="2000" b="0" dirty="0">
                          <a:solidFill>
                            <a:srgbClr val="505050"/>
                          </a:solidFill>
                          <a:effectLst/>
                          <a:latin typeface="Helvetica Neue" panose="02000503000000020004" pitchFamily="2" charset="0"/>
                        </a:rPr>
                      </a:br>
                      <a:r>
                        <a:rPr lang="en-US" sz="2000" b="0" dirty="0">
                          <a:solidFill>
                            <a:srgbClr val="505050"/>
                          </a:solidFill>
                          <a:effectLst/>
                          <a:latin typeface="Helvetica Neue" panose="02000503000000020004" pitchFamily="2" charset="0"/>
                        </a:rPr>
                        <a:t>Optimize your </a:t>
                      </a:r>
                      <a:r>
                        <a:rPr lang="en-US" sz="2000" b="0" dirty="0" err="1">
                          <a:solidFill>
                            <a:srgbClr val="505050"/>
                          </a:solidFill>
                          <a:effectLst/>
                          <a:latin typeface="Helvetica Neue" panose="02000503000000020004" pitchFamily="2" charset="0"/>
                        </a:rPr>
                        <a:t>weightloss</a:t>
                      </a:r>
                      <a:r>
                        <a:rPr lang="en-US" sz="2000" b="0" dirty="0">
                          <a:solidFill>
                            <a:srgbClr val="505050"/>
                          </a:solidFill>
                          <a:effectLst/>
                          <a:latin typeface="Helvetica Neue" panose="02000503000000020004" pitchFamily="2" charset="0"/>
                        </a:rPr>
                        <a:t> journey with GBX Fit and GBX Burn!*</a:t>
                      </a:r>
                      <a:r>
                        <a:rPr lang="en-US" sz="2000" b="0" baseline="30000" dirty="0">
                          <a:solidFill>
                            <a:srgbClr val="505050"/>
                          </a:solidFill>
                          <a:effectLst/>
                          <a:latin typeface="Helvetica Neue" panose="02000503000000020004" pitchFamily="2" charset="0"/>
                        </a:rPr>
                        <a:t>†</a:t>
                      </a:r>
                      <a:r>
                        <a:rPr lang="en-US" sz="2000" b="0" dirty="0">
                          <a:solidFill>
                            <a:srgbClr val="505050"/>
                          </a:solidFill>
                          <a:effectLst/>
                          <a:latin typeface="Helvetica Neue" panose="02000503000000020004" pitchFamily="2" charset="0"/>
                        </a:rPr>
                        <a:t> </a:t>
                      </a:r>
                    </a:p>
                    <a:p>
                      <a:pPr algn="l"/>
                      <a:endParaRPr lang="en-US" sz="2000" b="0" dirty="0">
                        <a:solidFill>
                          <a:srgbClr val="505050"/>
                        </a:solidFill>
                        <a:effectLst/>
                        <a:latin typeface="Helvetica Neue" panose="02000503000000020004" pitchFamily="2" charset="0"/>
                      </a:endParaRPr>
                    </a:p>
                    <a:p>
                      <a:pPr algn="l"/>
                      <a:r>
                        <a:rPr lang="en-US" sz="2000" b="0" dirty="0">
                          <a:solidFill>
                            <a:srgbClr val="505050"/>
                          </a:solidFill>
                          <a:effectLst/>
                          <a:latin typeface="Helvetica Neue" panose="02000503000000020004" pitchFamily="2" charset="0"/>
                        </a:rPr>
                        <a:t>Purchase the GBX Fit + GBX Burn Pack and get an additional GBX Burn FREE!</a:t>
                      </a:r>
                      <a:r>
                        <a:rPr lang="en-US" sz="2000" b="1" dirty="0">
                          <a:solidFill>
                            <a:srgbClr val="505050"/>
                          </a:solidFill>
                          <a:effectLst/>
                          <a:latin typeface="Helvetica Neue" panose="02000503000000020004" pitchFamily="2" charset="0"/>
                        </a:rPr>
                        <a:t> </a:t>
                      </a:r>
                      <a:br>
                        <a:rPr lang="en-US" sz="2000" b="0" dirty="0">
                          <a:solidFill>
                            <a:srgbClr val="505050"/>
                          </a:solidFill>
                          <a:effectLst/>
                          <a:latin typeface="Helvetica Neue" panose="02000503000000020004" pitchFamily="2" charset="0"/>
                        </a:rPr>
                      </a:br>
                      <a:br>
                        <a:rPr lang="en-US" sz="2000" b="0" dirty="0">
                          <a:solidFill>
                            <a:srgbClr val="505050"/>
                          </a:solidFill>
                          <a:effectLst/>
                          <a:latin typeface="Helvetica Neue" panose="02000503000000020004" pitchFamily="2" charset="0"/>
                        </a:rPr>
                      </a:br>
                      <a:r>
                        <a:rPr lang="en-US" sz="2000" b="1" dirty="0">
                          <a:solidFill>
                            <a:srgbClr val="505050"/>
                          </a:solidFill>
                          <a:effectLst/>
                          <a:latin typeface="Helvetica Neue" panose="02000503000000020004" pitchFamily="2" charset="0"/>
                        </a:rPr>
                        <a:t>Use promo code: FREEBURN</a:t>
                      </a:r>
                      <a:endParaRPr lang="en-US" sz="2000" b="0" dirty="0">
                        <a:solidFill>
                          <a:srgbClr val="505050"/>
                        </a:solidFill>
                        <a:effectLst/>
                        <a:latin typeface="Helvetica Neue" panose="02000503000000020004" pitchFamily="2" charset="0"/>
                      </a:endParaRPr>
                    </a:p>
                  </a:txBody>
                  <a:tcPr marL="0" marR="171450" marT="171450" marB="171450">
                    <a:lnL>
                      <a:noFill/>
                    </a:lnL>
                    <a:lnR>
                      <a:noFill/>
                    </a:lnR>
                    <a:lnT>
                      <a:noFill/>
                    </a:lnT>
                    <a:lnB>
                      <a:noFill/>
                    </a:lnB>
                  </a:tcPr>
                </a:tc>
                <a:extLst>
                  <a:ext uri="{0D108BD9-81ED-4DB2-BD59-A6C34878D82A}">
                    <a16:rowId xmlns:a16="http://schemas.microsoft.com/office/drawing/2014/main" val="1695294929"/>
                  </a:ext>
                </a:extLst>
              </a:tr>
            </a:tbl>
          </a:graphicData>
        </a:graphic>
      </p:graphicFrame>
      <p:pic>
        <p:nvPicPr>
          <p:cNvPr id="1025" name="Picture 1">
            <a:extLst>
              <a:ext uri="{FF2B5EF4-FFF2-40B4-BE49-F238E27FC236}">
                <a16:creationId xmlns:a16="http://schemas.microsoft.com/office/drawing/2014/main" id="{1D3AB543-A14E-BBE1-C227-5AFEE246D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278" y="73572"/>
            <a:ext cx="231140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2C3EA38-CA8B-5E45-0E0A-E0A23FCA857A}"/>
              </a:ext>
            </a:extLst>
          </p:cNvPr>
          <p:cNvGraphicFramePr>
            <a:graphicFrameLocks noGrp="1"/>
          </p:cNvGraphicFramePr>
          <p:nvPr>
            <p:extLst>
              <p:ext uri="{D42A27DB-BD31-4B8C-83A1-F6EECF244321}">
                <p14:modId xmlns:p14="http://schemas.microsoft.com/office/powerpoint/2010/main" val="1099797334"/>
              </p:ext>
            </p:extLst>
          </p:nvPr>
        </p:nvGraphicFramePr>
        <p:xfrm>
          <a:off x="7210097" y="581496"/>
          <a:ext cx="4750675" cy="4702878"/>
        </p:xfrm>
        <a:graphic>
          <a:graphicData uri="http://schemas.openxmlformats.org/drawingml/2006/table">
            <a:tbl>
              <a:tblPr/>
              <a:tblGrid>
                <a:gridCol w="4750675">
                  <a:extLst>
                    <a:ext uri="{9D8B030D-6E8A-4147-A177-3AD203B41FA5}">
                      <a16:colId xmlns:a16="http://schemas.microsoft.com/office/drawing/2014/main" val="64274834"/>
                    </a:ext>
                  </a:extLst>
                </a:gridCol>
              </a:tblGrid>
              <a:tr h="442162">
                <a:tc>
                  <a:txBody>
                    <a:bodyPr/>
                    <a:lstStyle/>
                    <a:p>
                      <a:endParaRPr lang="en-US" sz="1500"/>
                    </a:p>
                  </a:txBody>
                  <a:tcPr marL="144190" marR="144190" marT="160211" marB="240317" anchor="ctr">
                    <a:lnL>
                      <a:noFill/>
                    </a:lnL>
                    <a:lnR>
                      <a:noFill/>
                    </a:lnR>
                    <a:lnT>
                      <a:noFill/>
                    </a:lnT>
                    <a:lnB w="9525" cap="flat" cmpd="sng" algn="ctr">
                      <a:solidFill>
                        <a:srgbClr val="EAEAEA"/>
                      </a:solidFill>
                      <a:prstDash val="solid"/>
                      <a:round/>
                      <a:headEnd type="none" w="med" len="med"/>
                      <a:tailEnd type="none" w="med" len="med"/>
                    </a:lnB>
                    <a:solidFill>
                      <a:srgbClr val="FFFFFF"/>
                    </a:solidFill>
                  </a:tcPr>
                </a:tc>
                <a:extLst>
                  <a:ext uri="{0D108BD9-81ED-4DB2-BD59-A6C34878D82A}">
                    <a16:rowId xmlns:a16="http://schemas.microsoft.com/office/drawing/2014/main" val="1807641667"/>
                  </a:ext>
                </a:extLst>
              </a:tr>
              <a:tr h="160664">
                <a:tc>
                  <a:txBody>
                    <a:bodyPr/>
                    <a:lstStyle/>
                    <a:p>
                      <a:endParaRPr lang="en-US" sz="1500">
                        <a:effectLst/>
                      </a:endParaRPr>
                    </a:p>
                  </a:txBody>
                  <a:tcPr marL="0" marR="0" marT="0" marB="0" anchor="ctr">
                    <a:lnL>
                      <a:noFill/>
                    </a:lnL>
                    <a:lnR>
                      <a:noFill/>
                    </a:lnR>
                    <a:lnT w="9525" cap="flat" cmpd="sng" algn="ctr">
                      <a:solidFill>
                        <a:srgbClr val="EAEAEA"/>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28123974"/>
                  </a:ext>
                </a:extLst>
              </a:tr>
              <a:tr h="262003">
                <a:tc>
                  <a:txBody>
                    <a:bodyPr/>
                    <a:lstStyle/>
                    <a:p>
                      <a:endParaRPr lang="en-US" sz="1500"/>
                    </a:p>
                  </a:txBody>
                  <a:tcPr marL="144190" marR="144190" marT="72095" marB="72095">
                    <a:lnL>
                      <a:noFill/>
                    </a:lnL>
                    <a:lnR>
                      <a:noFill/>
                    </a:lnR>
                    <a:lnT>
                      <a:noFill/>
                    </a:lnT>
                    <a:lnB>
                      <a:noFill/>
                    </a:lnB>
                    <a:solidFill>
                      <a:srgbClr val="FFFFFF"/>
                    </a:solidFill>
                  </a:tcPr>
                </a:tc>
                <a:extLst>
                  <a:ext uri="{0D108BD9-81ED-4DB2-BD59-A6C34878D82A}">
                    <a16:rowId xmlns:a16="http://schemas.microsoft.com/office/drawing/2014/main" val="1306353975"/>
                  </a:ext>
                </a:extLst>
              </a:tr>
              <a:tr h="160664">
                <a:tc>
                  <a:txBody>
                    <a:bodyPr/>
                    <a:lstStyle/>
                    <a:p>
                      <a:endParaRPr lang="en-US" sz="150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790477227"/>
                  </a:ext>
                </a:extLst>
              </a:tr>
              <a:tr h="363342">
                <a:tc>
                  <a:txBody>
                    <a:bodyPr/>
                    <a:lstStyle/>
                    <a:p>
                      <a:pPr algn="l"/>
                      <a:endParaRPr lang="en-US" sz="1500">
                        <a:effectLst/>
                      </a:endParaRPr>
                    </a:p>
                  </a:txBody>
                  <a:tcPr marL="144190" marR="0" marT="144190" marB="144190">
                    <a:lnL>
                      <a:noFill/>
                    </a:lnL>
                    <a:lnR>
                      <a:noFill/>
                    </a:lnR>
                    <a:lnT>
                      <a:noFill/>
                    </a:lnT>
                    <a:lnB>
                      <a:noFill/>
                    </a:lnB>
                    <a:solidFill>
                      <a:srgbClr val="FFFFFF"/>
                    </a:solidFill>
                  </a:tcPr>
                </a:tc>
                <a:extLst>
                  <a:ext uri="{0D108BD9-81ED-4DB2-BD59-A6C34878D82A}">
                    <a16:rowId xmlns:a16="http://schemas.microsoft.com/office/drawing/2014/main" val="2304119193"/>
                  </a:ext>
                </a:extLst>
              </a:tr>
              <a:tr h="1648654">
                <a:tc>
                  <a:txBody>
                    <a:bodyPr/>
                    <a:lstStyle/>
                    <a:p>
                      <a:pPr algn="l"/>
                      <a:r>
                        <a:rPr lang="en-US" sz="2000" b="1" u="sng" dirty="0">
                          <a:solidFill>
                            <a:srgbClr val="505050"/>
                          </a:solidFill>
                          <a:effectLst/>
                          <a:latin typeface="Helvetica Neue" panose="02000503000000020004" pitchFamily="2" charset="0"/>
                        </a:rPr>
                        <a:t>Get FREE GBX Fit &amp; Burn</a:t>
                      </a:r>
                    </a:p>
                    <a:p>
                      <a:pPr algn="l"/>
                      <a:endParaRPr lang="en-US" sz="2000" b="1" u="sng" dirty="0">
                        <a:solidFill>
                          <a:srgbClr val="505050"/>
                        </a:solidFill>
                        <a:effectLst/>
                        <a:latin typeface="Helvetica Neue" panose="02000503000000020004" pitchFamily="2" charset="0"/>
                      </a:endParaRPr>
                    </a:p>
                    <a:p>
                      <a:pPr algn="l"/>
                      <a:r>
                        <a:rPr lang="en-US" sz="2000" b="1" dirty="0">
                          <a:solidFill>
                            <a:srgbClr val="505050"/>
                          </a:solidFill>
                          <a:effectLst/>
                          <a:latin typeface="Helvetica Neue" panose="02000503000000020004" pitchFamily="2" charset="0"/>
                        </a:rPr>
                        <a:t>February 3–28</a:t>
                      </a:r>
                      <a:br>
                        <a:rPr lang="en-US" sz="2000" b="0" dirty="0">
                          <a:solidFill>
                            <a:srgbClr val="505050"/>
                          </a:solidFill>
                          <a:effectLst/>
                          <a:latin typeface="Helvetica Neue" panose="02000503000000020004" pitchFamily="2" charset="0"/>
                        </a:rPr>
                      </a:br>
                      <a:br>
                        <a:rPr lang="en-US" sz="2000" b="0" dirty="0">
                          <a:solidFill>
                            <a:srgbClr val="505050"/>
                          </a:solidFill>
                          <a:effectLst/>
                          <a:latin typeface="Helvetica Neue" panose="02000503000000020004" pitchFamily="2" charset="0"/>
                        </a:rPr>
                      </a:br>
                      <a:r>
                        <a:rPr lang="en-US" sz="2000" b="0" dirty="0">
                          <a:solidFill>
                            <a:srgbClr val="505050"/>
                          </a:solidFill>
                          <a:effectLst/>
                          <a:latin typeface="Helvetica Neue" panose="02000503000000020004" pitchFamily="2" charset="0"/>
                        </a:rPr>
                        <a:t>Purchase the Happy Fit Pack and get 1 free GBX Fit and 1 free GBX Burn!</a:t>
                      </a:r>
                      <a:r>
                        <a:rPr lang="en-US" sz="2000" b="1" dirty="0">
                          <a:solidFill>
                            <a:srgbClr val="505050"/>
                          </a:solidFill>
                          <a:effectLst/>
                          <a:latin typeface="Helvetica Neue" panose="02000503000000020004" pitchFamily="2" charset="0"/>
                        </a:rPr>
                        <a:t> </a:t>
                      </a:r>
                      <a:br>
                        <a:rPr lang="en-US" sz="2000" b="0" dirty="0">
                          <a:solidFill>
                            <a:srgbClr val="505050"/>
                          </a:solidFill>
                          <a:effectLst/>
                          <a:latin typeface="Helvetica Neue" panose="02000503000000020004" pitchFamily="2" charset="0"/>
                        </a:rPr>
                      </a:br>
                      <a:br>
                        <a:rPr lang="en-US" sz="2000" b="0" dirty="0">
                          <a:solidFill>
                            <a:srgbClr val="505050"/>
                          </a:solidFill>
                          <a:effectLst/>
                          <a:latin typeface="Helvetica Neue" panose="02000503000000020004" pitchFamily="2" charset="0"/>
                        </a:rPr>
                      </a:br>
                      <a:r>
                        <a:rPr lang="en-US" sz="2000" b="1" dirty="0">
                          <a:solidFill>
                            <a:srgbClr val="505050"/>
                          </a:solidFill>
                          <a:effectLst/>
                          <a:latin typeface="Helvetica Neue" panose="02000503000000020004" pitchFamily="2" charset="0"/>
                        </a:rPr>
                        <a:t>Use promo code: FREEBURN</a:t>
                      </a:r>
                      <a:endParaRPr lang="en-US" sz="2000" b="0" dirty="0">
                        <a:solidFill>
                          <a:srgbClr val="505050"/>
                        </a:solidFill>
                        <a:effectLst/>
                        <a:latin typeface="Helvetica Neue" panose="02000503000000020004" pitchFamily="2" charset="0"/>
                      </a:endParaRPr>
                    </a:p>
                  </a:txBody>
                  <a:tcPr marL="0" marR="144190" marT="144190" marB="144190">
                    <a:lnL>
                      <a:noFill/>
                    </a:lnL>
                    <a:lnR>
                      <a:noFill/>
                    </a:lnR>
                    <a:lnT>
                      <a:noFill/>
                    </a:lnT>
                    <a:lnB>
                      <a:noFill/>
                    </a:lnB>
                    <a:solidFill>
                      <a:srgbClr val="FFFFFF"/>
                    </a:solidFill>
                  </a:tcPr>
                </a:tc>
                <a:extLst>
                  <a:ext uri="{0D108BD9-81ED-4DB2-BD59-A6C34878D82A}">
                    <a16:rowId xmlns:a16="http://schemas.microsoft.com/office/drawing/2014/main" val="2291749538"/>
                  </a:ext>
                </a:extLst>
              </a:tr>
            </a:tbl>
          </a:graphicData>
        </a:graphic>
      </p:graphicFrame>
      <p:pic>
        <p:nvPicPr>
          <p:cNvPr id="1026" name="Picture 2">
            <a:extLst>
              <a:ext uri="{FF2B5EF4-FFF2-40B4-BE49-F238E27FC236}">
                <a16:creationId xmlns:a16="http://schemas.microsoft.com/office/drawing/2014/main" id="{E427B4E3-6333-460F-4E5D-07059A257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857" y="249906"/>
            <a:ext cx="2311400"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52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41896-0B92-10EB-A21E-380E105643C5}"/>
              </a:ext>
            </a:extLst>
          </p:cNvPr>
          <p:cNvPicPr>
            <a:picLocks noChangeAspect="1"/>
          </p:cNvPicPr>
          <p:nvPr/>
        </p:nvPicPr>
        <p:blipFill>
          <a:blip r:embed="rId2"/>
          <a:stretch>
            <a:fillRect/>
          </a:stretch>
        </p:blipFill>
        <p:spPr>
          <a:xfrm>
            <a:off x="2514600" y="0"/>
            <a:ext cx="7162800" cy="2692400"/>
          </a:xfrm>
          <a:prstGeom prst="rect">
            <a:avLst/>
          </a:prstGeom>
        </p:spPr>
      </p:pic>
      <p:sp>
        <p:nvSpPr>
          <p:cNvPr id="4" name="TextBox 3">
            <a:extLst>
              <a:ext uri="{FF2B5EF4-FFF2-40B4-BE49-F238E27FC236}">
                <a16:creationId xmlns:a16="http://schemas.microsoft.com/office/drawing/2014/main" id="{FF65E64F-86C8-6406-E6BE-8A8087F60EF6}"/>
              </a:ext>
            </a:extLst>
          </p:cNvPr>
          <p:cNvSpPr txBox="1"/>
          <p:nvPr/>
        </p:nvSpPr>
        <p:spPr>
          <a:xfrm>
            <a:off x="0" y="3011439"/>
            <a:ext cx="12191999" cy="2031325"/>
          </a:xfrm>
          <a:prstGeom prst="rect">
            <a:avLst/>
          </a:prstGeom>
          <a:noFill/>
        </p:spPr>
        <p:txBody>
          <a:bodyPr wrap="square">
            <a:spAutoFit/>
          </a:bodyPr>
          <a:lstStyle/>
          <a:p>
            <a:pPr algn="l"/>
            <a:r>
              <a:rPr lang="en-US" b="0" i="0" u="none" strike="noStrike" dirty="0">
                <a:solidFill>
                  <a:srgbClr val="522D72"/>
                </a:solidFill>
                <a:effectLst/>
                <a:latin typeface="Helvetica Neue" panose="02000503000000020004" pitchFamily="2" charset="0"/>
              </a:rPr>
              <a:t>25 Winners: Trips, Fitness Equipment, Cash Prizes, &amp; More!</a:t>
            </a:r>
            <a:br>
              <a:rPr lang="en-US" dirty="0"/>
            </a:br>
            <a:br>
              <a:rPr lang="en-US" dirty="0"/>
            </a:br>
            <a:r>
              <a:rPr lang="en-US" b="0" i="0" u="none" strike="noStrike" dirty="0">
                <a:solidFill>
                  <a:srgbClr val="522D72"/>
                </a:solidFill>
                <a:effectLst/>
                <a:latin typeface="Helvetica Neue" panose="02000503000000020004" pitchFamily="2" charset="0"/>
              </a:rPr>
              <a:t>Ready to regain your joy for movement? Heat up your fitness goals with the GBX Burn challenge! Take charge of your fitness goals for your chance to win these amazing prizes!</a:t>
            </a:r>
          </a:p>
          <a:p>
            <a:pPr algn="l"/>
            <a:r>
              <a:rPr lang="en-US" b="1" i="0" u="none" strike="noStrike" dirty="0">
                <a:solidFill>
                  <a:srgbClr val="202020"/>
                </a:solidFill>
                <a:effectLst/>
                <a:latin typeface="Verdana" panose="020B0604030504040204" pitchFamily="34" charset="0"/>
              </a:rPr>
              <a:t> </a:t>
            </a:r>
          </a:p>
          <a:p>
            <a:pPr algn="ctr"/>
            <a:r>
              <a:rPr lang="en-US" b="1" i="0" u="sng" strike="noStrike" dirty="0">
                <a:solidFill>
                  <a:srgbClr val="522D72"/>
                </a:solidFill>
                <a:effectLst/>
                <a:latin typeface="Verdana" panose="020B0604030504040204" pitchFamily="34" charset="0"/>
              </a:rPr>
              <a:t>CHALLENGE PERIOD </a:t>
            </a:r>
            <a:endParaRPr lang="en-US" b="1" i="0" u="none" strike="noStrike" dirty="0">
              <a:solidFill>
                <a:srgbClr val="202020"/>
              </a:solidFill>
              <a:effectLst/>
              <a:latin typeface="Verdana" panose="020B0604030504040204" pitchFamily="34" charset="0"/>
            </a:endParaRPr>
          </a:p>
          <a:p>
            <a:r>
              <a:rPr lang="en-US" b="0" i="0" u="none" strike="noStrike" dirty="0">
                <a:solidFill>
                  <a:srgbClr val="522D72"/>
                </a:solidFill>
                <a:effectLst/>
                <a:latin typeface="Helvetica Neue" panose="02000503000000020004" pitchFamily="2" charset="0"/>
              </a:rPr>
              <a:t>Registration Opens February 15th →  Closes At Midnight February 22nd  → Challenge Period February 27 – May 29</a:t>
            </a:r>
            <a:endParaRPr lang="en-US" dirty="0"/>
          </a:p>
        </p:txBody>
      </p:sp>
    </p:spTree>
    <p:extLst>
      <p:ext uri="{BB962C8B-B14F-4D97-AF65-F5344CB8AC3E}">
        <p14:creationId xmlns:p14="http://schemas.microsoft.com/office/powerpoint/2010/main" val="113048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564B21-9F6A-E961-9841-1A4005D58AAB}"/>
              </a:ext>
            </a:extLst>
          </p:cNvPr>
          <p:cNvPicPr>
            <a:picLocks noChangeAspect="1"/>
          </p:cNvPicPr>
          <p:nvPr/>
        </p:nvPicPr>
        <p:blipFill>
          <a:blip r:embed="rId2"/>
          <a:stretch>
            <a:fillRect/>
          </a:stretch>
        </p:blipFill>
        <p:spPr>
          <a:xfrm>
            <a:off x="983634" y="-172686"/>
            <a:ext cx="10532863" cy="7030686"/>
          </a:xfrm>
          <a:prstGeom prst="rect">
            <a:avLst/>
          </a:prstGeom>
        </p:spPr>
      </p:pic>
    </p:spTree>
    <p:extLst>
      <p:ext uri="{BB962C8B-B14F-4D97-AF65-F5344CB8AC3E}">
        <p14:creationId xmlns:p14="http://schemas.microsoft.com/office/powerpoint/2010/main" val="483172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 name="Google Shape;91;p1">
            <a:extLst>
              <a:ext uri="{FF2B5EF4-FFF2-40B4-BE49-F238E27FC236}">
                <a16:creationId xmlns:a16="http://schemas.microsoft.com/office/drawing/2014/main" id="{419E28B0-4A21-790A-0122-CEE33AA5EC29}"/>
              </a:ext>
            </a:extLst>
          </p:cNvPr>
          <p:cNvSpPr/>
          <p:nvPr/>
        </p:nvSpPr>
        <p:spPr>
          <a:xfrm>
            <a:off x="592042" y="530641"/>
            <a:ext cx="8224313" cy="590891"/>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effectLst/>
                <a:uLnTx/>
                <a:uFillTx/>
                <a:latin typeface="Cambria" panose="02040503050406030204" pitchFamily="18" charset="0"/>
                <a:ea typeface="Montserrat"/>
                <a:cs typeface="Montserrat"/>
                <a:sym typeface="Montserrat"/>
              </a:rPr>
              <a:t>Where do </a:t>
            </a:r>
            <a:r>
              <a:rPr kumimoji="0" lang="en-US" sz="3600" b="1" i="0" u="none" strike="noStrike" kern="0" cap="none" spc="0" normalizeH="0" baseline="0" noProof="0">
                <a:ln>
                  <a:noFill/>
                </a:ln>
                <a:solidFill>
                  <a:schemeClr val="accent6"/>
                </a:solidFill>
                <a:effectLst/>
                <a:uLnTx/>
                <a:uFillTx/>
                <a:latin typeface="Cambria" panose="02040503050406030204" pitchFamily="18" charset="0"/>
                <a:ea typeface="Montserrat Black"/>
                <a:cs typeface="Montserrat Black"/>
                <a:sym typeface="Montserrat Black"/>
              </a:rPr>
              <a:t>SUPPLEMENTS FIT?</a:t>
            </a:r>
            <a:endParaRPr kumimoji="0" sz="3600" b="1" i="0" u="none" strike="noStrike" kern="0" cap="none" spc="0" normalizeH="0" baseline="0" noProof="0">
              <a:ln>
                <a:noFill/>
              </a:ln>
              <a:solidFill>
                <a:schemeClr val="accent6"/>
              </a:solidFill>
              <a:effectLst/>
              <a:uLnTx/>
              <a:uFillTx/>
              <a:latin typeface="Cambria" panose="02040503050406030204" pitchFamily="18" charset="0"/>
              <a:ea typeface="Montserrat Black"/>
              <a:cs typeface="Montserrat Black"/>
              <a:sym typeface="Montserrat Black"/>
            </a:endParaRPr>
          </a:p>
        </p:txBody>
      </p:sp>
      <p:sp>
        <p:nvSpPr>
          <p:cNvPr id="9" name="Google Shape;92;p1">
            <a:extLst>
              <a:ext uri="{FF2B5EF4-FFF2-40B4-BE49-F238E27FC236}">
                <a16:creationId xmlns:a16="http://schemas.microsoft.com/office/drawing/2014/main" id="{1B5C80C8-D15E-63DC-E888-0E5947B02080}"/>
              </a:ext>
            </a:extLst>
          </p:cNvPr>
          <p:cNvSpPr/>
          <p:nvPr/>
        </p:nvSpPr>
        <p:spPr>
          <a:xfrm>
            <a:off x="8800008" y="530641"/>
            <a:ext cx="2379387" cy="3247002"/>
          </a:xfrm>
          <a:prstGeom prst="rect">
            <a:avLst/>
          </a:prstGeom>
          <a:noFill/>
          <a:ln>
            <a:noFill/>
          </a:ln>
        </p:spPr>
        <p:txBody>
          <a:bodyPr spcFirstLastPara="1" wrap="square" lIns="91425" tIns="45700" rIns="91425" bIns="45700" anchor="ctr" anchorCtr="0">
            <a:spAutoFit/>
          </a:bodyPr>
          <a:lstStyle/>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Supplements</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Exercise</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Nutrition</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Sleep</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l" defTabSz="914400" rtl="0" eaLnBrk="1" fontAlgn="auto" latinLnBrk="0" hangingPunct="1">
              <a:lnSpc>
                <a:spcPct val="150000"/>
              </a:lnSpc>
              <a:spcBef>
                <a:spcPts val="0"/>
              </a:spcBef>
              <a:spcAft>
                <a:spcPts val="600"/>
              </a:spcAft>
              <a:buClr>
                <a:srgbClr val="06B7DD"/>
              </a:buClr>
              <a:buSzPts val="2400"/>
              <a:tabLst/>
              <a:defRPr/>
            </a:pPr>
            <a:r>
              <a:rPr kumimoji="0" lang="en-US" sz="2400" b="0" i="0" u="none" strike="noStrike" kern="0" cap="none" spc="0" normalizeH="0" baseline="0" noProof="0">
                <a:ln>
                  <a:noFill/>
                </a:ln>
                <a:solidFill>
                  <a:srgbClr val="000000"/>
                </a:solidFill>
                <a:effectLst/>
                <a:uLnTx/>
                <a:uFillTx/>
                <a:ea typeface="Montserrat Light"/>
                <a:cs typeface="Montserrat Light"/>
                <a:sym typeface="Montserrat Light"/>
              </a:rPr>
              <a:t>Evaluation</a:t>
            </a:r>
            <a:endParaRPr kumimoji="0" sz="2400" b="0" i="0" u="none" strike="noStrike" kern="0" cap="none" spc="0" normalizeH="0" baseline="0" noProof="0">
              <a:ln>
                <a:noFill/>
              </a:ln>
              <a:solidFill>
                <a:srgbClr val="000000"/>
              </a:solidFill>
              <a:effectLst/>
              <a:uLnTx/>
              <a:uFillTx/>
              <a:ea typeface="Montserrat Light"/>
              <a:cs typeface="Montserrat Light"/>
              <a:sym typeface="Montserrat Light"/>
            </a:endParaRPr>
          </a:p>
        </p:txBody>
      </p:sp>
      <p:grpSp>
        <p:nvGrpSpPr>
          <p:cNvPr id="30" name="Group 29">
            <a:extLst>
              <a:ext uri="{FF2B5EF4-FFF2-40B4-BE49-F238E27FC236}">
                <a16:creationId xmlns:a16="http://schemas.microsoft.com/office/drawing/2014/main" id="{78286457-5BBF-A55A-D973-03104B8B53BD}"/>
              </a:ext>
            </a:extLst>
          </p:cNvPr>
          <p:cNvGrpSpPr/>
          <p:nvPr/>
        </p:nvGrpSpPr>
        <p:grpSpPr>
          <a:xfrm>
            <a:off x="8257626" y="661669"/>
            <a:ext cx="474886" cy="474886"/>
            <a:chOff x="6698876" y="733426"/>
            <a:chExt cx="685800" cy="685800"/>
          </a:xfrm>
        </p:grpSpPr>
        <p:sp>
          <p:nvSpPr>
            <p:cNvPr id="31" name="Oval 30">
              <a:extLst>
                <a:ext uri="{FF2B5EF4-FFF2-40B4-BE49-F238E27FC236}">
                  <a16:creationId xmlns:a16="http://schemas.microsoft.com/office/drawing/2014/main" id="{7D11C28E-44BC-0E61-7981-61D5F3DAC499}"/>
                </a:ext>
              </a:extLst>
            </p:cNvPr>
            <p:cNvSpPr/>
            <p:nvPr/>
          </p:nvSpPr>
          <p:spPr>
            <a:xfrm>
              <a:off x="6698876" y="733426"/>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53ABF7BB-997D-E0B0-BF5A-9E264753BC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33" name="Group 32">
            <a:extLst>
              <a:ext uri="{FF2B5EF4-FFF2-40B4-BE49-F238E27FC236}">
                <a16:creationId xmlns:a16="http://schemas.microsoft.com/office/drawing/2014/main" id="{370591EE-51CF-7CF6-680C-7FF211FFB939}"/>
              </a:ext>
            </a:extLst>
          </p:cNvPr>
          <p:cNvGrpSpPr/>
          <p:nvPr/>
        </p:nvGrpSpPr>
        <p:grpSpPr>
          <a:xfrm>
            <a:off x="8257626" y="1896393"/>
            <a:ext cx="474886" cy="474886"/>
            <a:chOff x="6698876" y="733426"/>
            <a:chExt cx="685800" cy="685800"/>
          </a:xfrm>
        </p:grpSpPr>
        <p:sp>
          <p:nvSpPr>
            <p:cNvPr id="34" name="Oval 33">
              <a:extLst>
                <a:ext uri="{FF2B5EF4-FFF2-40B4-BE49-F238E27FC236}">
                  <a16:creationId xmlns:a16="http://schemas.microsoft.com/office/drawing/2014/main" id="{02EA18C1-58E8-E943-BD3D-FD29C12F80F9}"/>
                </a:ext>
              </a:extLst>
            </p:cNvPr>
            <p:cNvSpPr/>
            <p:nvPr/>
          </p:nvSpPr>
          <p:spPr>
            <a:xfrm>
              <a:off x="6698876" y="733426"/>
              <a:ext cx="685800" cy="6858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C117A03-B01F-2E8B-C9B6-1EFEC28663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39" name="Group 38">
            <a:extLst>
              <a:ext uri="{FF2B5EF4-FFF2-40B4-BE49-F238E27FC236}">
                <a16:creationId xmlns:a16="http://schemas.microsoft.com/office/drawing/2014/main" id="{8C350C26-290B-9ABD-B54F-769DF43CDC67}"/>
              </a:ext>
            </a:extLst>
          </p:cNvPr>
          <p:cNvGrpSpPr/>
          <p:nvPr/>
        </p:nvGrpSpPr>
        <p:grpSpPr>
          <a:xfrm>
            <a:off x="8257626" y="1279031"/>
            <a:ext cx="474886" cy="474886"/>
            <a:chOff x="6698876" y="3603196"/>
            <a:chExt cx="685800" cy="685800"/>
          </a:xfrm>
        </p:grpSpPr>
        <p:sp>
          <p:nvSpPr>
            <p:cNvPr id="40" name="Oval 39">
              <a:extLst>
                <a:ext uri="{FF2B5EF4-FFF2-40B4-BE49-F238E27FC236}">
                  <a16:creationId xmlns:a16="http://schemas.microsoft.com/office/drawing/2014/main" id="{57EE8B65-9508-5D66-F437-FDD58EE39782}"/>
                </a:ext>
              </a:extLst>
            </p:cNvPr>
            <p:cNvSpPr/>
            <p:nvPr/>
          </p:nvSpPr>
          <p:spPr>
            <a:xfrm>
              <a:off x="6698876" y="3603196"/>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1" name="Picture 40">
              <a:extLst>
                <a:ext uri="{FF2B5EF4-FFF2-40B4-BE49-F238E27FC236}">
                  <a16:creationId xmlns:a16="http://schemas.microsoft.com/office/drawing/2014/main" id="{5D33B38B-DBF1-8100-4923-BB90595F0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346" y="3723896"/>
              <a:ext cx="460860" cy="444401"/>
            </a:xfrm>
            <a:prstGeom prst="rect">
              <a:avLst/>
            </a:prstGeom>
          </p:spPr>
        </p:pic>
      </p:grpSp>
      <p:grpSp>
        <p:nvGrpSpPr>
          <p:cNvPr id="50" name="Group 49">
            <a:extLst>
              <a:ext uri="{FF2B5EF4-FFF2-40B4-BE49-F238E27FC236}">
                <a16:creationId xmlns:a16="http://schemas.microsoft.com/office/drawing/2014/main" id="{A8916EF7-16EF-AAC4-7ABE-81290E294720}"/>
              </a:ext>
            </a:extLst>
          </p:cNvPr>
          <p:cNvGrpSpPr/>
          <p:nvPr/>
        </p:nvGrpSpPr>
        <p:grpSpPr>
          <a:xfrm>
            <a:off x="6618639" y="3287845"/>
            <a:ext cx="5450531" cy="3770263"/>
            <a:chOff x="3514446" y="3256167"/>
            <a:chExt cx="5450531" cy="3770263"/>
          </a:xfrm>
        </p:grpSpPr>
        <p:sp>
          <p:nvSpPr>
            <p:cNvPr id="48" name="TextBox 47">
              <a:extLst>
                <a:ext uri="{FF2B5EF4-FFF2-40B4-BE49-F238E27FC236}">
                  <a16:creationId xmlns:a16="http://schemas.microsoft.com/office/drawing/2014/main" id="{29AB8551-DF00-F33B-07D7-670C4D44CF67}"/>
                </a:ext>
              </a:extLst>
            </p:cNvPr>
            <p:cNvSpPr txBox="1"/>
            <p:nvPr/>
          </p:nvSpPr>
          <p:spPr>
            <a:xfrm>
              <a:off x="4687793" y="3256167"/>
              <a:ext cx="2816412" cy="3770263"/>
            </a:xfrm>
            <a:prstGeom prst="rect">
              <a:avLst/>
            </a:prstGeom>
            <a:noFill/>
          </p:spPr>
          <p:txBody>
            <a:bodyPr wrap="square">
              <a:spAutoFit/>
            </a:bodyPr>
            <a:lstStyle/>
            <a:p>
              <a:pPr algn="ctr"/>
              <a:r>
                <a:rPr kumimoji="0" lang="en-US" altLang="ja-JP" sz="23900" b="1" u="none" strike="noStrike" kern="1200" cap="none" spc="0" normalizeH="0" baseline="0" noProof="0">
                  <a:ln>
                    <a:noFill/>
                  </a:ln>
                  <a:solidFill>
                    <a:schemeClr val="bg1">
                      <a:lumMod val="85000"/>
                    </a:schemeClr>
                  </a:solidFill>
                  <a:effectLst/>
                  <a:uLnTx/>
                  <a:uFillTx/>
                  <a:latin typeface="+mn-lt"/>
                </a:rPr>
                <a:t>?</a:t>
              </a:r>
              <a:endParaRPr lang="en-US" sz="34400" b="1">
                <a:solidFill>
                  <a:schemeClr val="bg1">
                    <a:lumMod val="85000"/>
                  </a:schemeClr>
                </a:solidFill>
              </a:endParaRPr>
            </a:p>
          </p:txBody>
        </p:sp>
        <p:sp>
          <p:nvSpPr>
            <p:cNvPr id="11" name="Google Shape;94;p1">
              <a:extLst>
                <a:ext uri="{FF2B5EF4-FFF2-40B4-BE49-F238E27FC236}">
                  <a16:creationId xmlns:a16="http://schemas.microsoft.com/office/drawing/2014/main" id="{E26B71FF-FDF3-C2F4-046C-982BD1D147E8}"/>
                </a:ext>
              </a:extLst>
            </p:cNvPr>
            <p:cNvSpPr txBox="1"/>
            <p:nvPr/>
          </p:nvSpPr>
          <p:spPr>
            <a:xfrm>
              <a:off x="3514446" y="4233957"/>
              <a:ext cx="5450531" cy="1615787"/>
            </a:xfrm>
            <a:prstGeom prst="rect">
              <a:avLst/>
            </a:prstGeom>
            <a:noFill/>
            <a:ln>
              <a:noFill/>
            </a:ln>
          </p:spPr>
          <p:txBody>
            <a:bodyPr spcFirstLastPara="1" wrap="square" lIns="91425" tIns="45700" rIns="91425" bIns="45700" anchor="t" anchorCtr="0">
              <a:spAutoFit/>
            </a:bodyPr>
            <a:lstStyle/>
            <a:p>
              <a:pPr marR="0" lvl="0" algn="ctr" defTabSz="914400" rtl="0" eaLnBrk="1" fontAlgn="auto" latinLnBrk="0" hangingPunct="1">
                <a:lnSpc>
                  <a:spcPct val="150000"/>
                </a:lnSpc>
                <a:spcBef>
                  <a:spcPts val="0"/>
                </a:spcBef>
                <a:spcAft>
                  <a:spcPts val="0"/>
                </a:spcAft>
                <a:buClr>
                  <a:srgbClr val="06B7DD"/>
                </a:buClr>
                <a:buSzPts val="2200"/>
                <a:tabLst/>
                <a:defRPr/>
              </a:pPr>
              <a:r>
                <a:rPr kumimoji="0" lang="en-US" sz="2200" b="0" i="0" u="none" strike="noStrike" kern="0" cap="none" spc="0" normalizeH="0" baseline="0" noProof="0">
                  <a:ln>
                    <a:noFill/>
                  </a:ln>
                  <a:solidFill>
                    <a:srgbClr val="000000"/>
                  </a:solidFill>
                  <a:effectLst/>
                  <a:uLnTx/>
                  <a:uFillTx/>
                  <a:ea typeface="Montserrat Light"/>
                  <a:cs typeface="Montserrat Light"/>
                  <a:sym typeface="Montserrat Light"/>
                </a:rPr>
                <a:t>Motivation and energy to exercise?</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ctr" defTabSz="914400" rtl="0" eaLnBrk="1" fontAlgn="auto" latinLnBrk="0" hangingPunct="1">
                <a:lnSpc>
                  <a:spcPct val="150000"/>
                </a:lnSpc>
                <a:spcBef>
                  <a:spcPts val="0"/>
                </a:spcBef>
                <a:spcAft>
                  <a:spcPts val="0"/>
                </a:spcAft>
                <a:buClr>
                  <a:srgbClr val="06B7DD"/>
                </a:buClr>
                <a:buSzPts val="2200"/>
                <a:tabLst/>
                <a:defRPr/>
              </a:pPr>
              <a:r>
                <a:rPr kumimoji="0" lang="en-US" sz="2200" b="0" i="0" u="none" strike="noStrike" kern="0" cap="none" spc="0" normalizeH="0" baseline="0" noProof="0">
                  <a:ln>
                    <a:noFill/>
                  </a:ln>
                  <a:solidFill>
                    <a:srgbClr val="000000"/>
                  </a:solidFill>
                  <a:effectLst/>
                  <a:uLnTx/>
                  <a:uFillTx/>
                  <a:ea typeface="Montserrat Light"/>
                  <a:cs typeface="Montserrat Light"/>
                  <a:sym typeface="Montserrat Light"/>
                </a:rPr>
                <a:t>Appetite and craving modulation?</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a:p>
              <a:pPr marR="0" lvl="0" algn="ctr" defTabSz="914400" rtl="0" eaLnBrk="1" fontAlgn="auto" latinLnBrk="0" hangingPunct="1">
                <a:lnSpc>
                  <a:spcPct val="150000"/>
                </a:lnSpc>
                <a:spcBef>
                  <a:spcPts val="0"/>
                </a:spcBef>
                <a:spcAft>
                  <a:spcPts val="0"/>
                </a:spcAft>
                <a:buClr>
                  <a:srgbClr val="06B7DD"/>
                </a:buClr>
                <a:buSzPts val="2200"/>
                <a:tabLst/>
                <a:defRPr/>
              </a:pPr>
              <a:r>
                <a:rPr kumimoji="0" lang="en-US" sz="2200" b="0" i="0" u="none" strike="noStrike" kern="0" cap="none" spc="0" normalizeH="0" baseline="0" noProof="0">
                  <a:ln>
                    <a:noFill/>
                  </a:ln>
                  <a:solidFill>
                    <a:srgbClr val="000000"/>
                  </a:solidFill>
                  <a:effectLst/>
                  <a:uLnTx/>
                  <a:uFillTx/>
                  <a:ea typeface="Montserrat Light"/>
                  <a:cs typeface="Montserrat Light"/>
                  <a:sym typeface="Montserrat Light"/>
                </a:rPr>
                <a:t>Relaxation and recovery?</a:t>
              </a:r>
              <a:endParaRPr kumimoji="0" sz="1400" b="0" i="0" u="none" strike="noStrike" kern="0" cap="none" spc="0" normalizeH="0" baseline="0" noProof="0">
                <a:ln>
                  <a:noFill/>
                </a:ln>
                <a:solidFill>
                  <a:srgbClr val="000000"/>
                </a:solidFill>
                <a:effectLst/>
                <a:uLnTx/>
                <a:uFillTx/>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DD106146-BC49-072E-F93A-10236400E475}"/>
              </a:ext>
            </a:extLst>
          </p:cNvPr>
          <p:cNvGrpSpPr/>
          <p:nvPr/>
        </p:nvGrpSpPr>
        <p:grpSpPr>
          <a:xfrm>
            <a:off x="8257626" y="2623223"/>
            <a:ext cx="474886" cy="474886"/>
            <a:chOff x="6698876" y="733426"/>
            <a:chExt cx="685800" cy="685800"/>
          </a:xfrm>
        </p:grpSpPr>
        <p:sp>
          <p:nvSpPr>
            <p:cNvPr id="43" name="Oval 42">
              <a:extLst>
                <a:ext uri="{FF2B5EF4-FFF2-40B4-BE49-F238E27FC236}">
                  <a16:creationId xmlns:a16="http://schemas.microsoft.com/office/drawing/2014/main" id="{5D82C777-043B-4371-ECA3-AB54998BC38C}"/>
                </a:ext>
              </a:extLst>
            </p:cNvPr>
            <p:cNvSpPr/>
            <p:nvPr/>
          </p:nvSpPr>
          <p:spPr>
            <a:xfrm>
              <a:off x="6698876" y="733426"/>
              <a:ext cx="685800" cy="685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AEBBFA94-EF8B-3CF8-3027-330C3EEEF6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45" name="Group 44">
            <a:extLst>
              <a:ext uri="{FF2B5EF4-FFF2-40B4-BE49-F238E27FC236}">
                <a16:creationId xmlns:a16="http://schemas.microsoft.com/office/drawing/2014/main" id="{AC5C153E-FD54-37C3-E0EB-198E279C45C3}"/>
              </a:ext>
            </a:extLst>
          </p:cNvPr>
          <p:cNvGrpSpPr/>
          <p:nvPr/>
        </p:nvGrpSpPr>
        <p:grpSpPr>
          <a:xfrm>
            <a:off x="8257626" y="3240585"/>
            <a:ext cx="474886" cy="474886"/>
            <a:chOff x="6698876" y="733426"/>
            <a:chExt cx="685800" cy="685800"/>
          </a:xfrm>
        </p:grpSpPr>
        <p:sp>
          <p:nvSpPr>
            <p:cNvPr id="46" name="Oval 45">
              <a:extLst>
                <a:ext uri="{FF2B5EF4-FFF2-40B4-BE49-F238E27FC236}">
                  <a16:creationId xmlns:a16="http://schemas.microsoft.com/office/drawing/2014/main" id="{9876C3FA-DE0C-F764-5E65-1562BD39FE67}"/>
                </a:ext>
              </a:extLst>
            </p:cNvPr>
            <p:cNvSpPr/>
            <p:nvPr/>
          </p:nvSpPr>
          <p:spPr>
            <a:xfrm>
              <a:off x="6698876" y="733426"/>
              <a:ext cx="685800" cy="685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0C060E8A-B458-4EC2-377E-077C828CE6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pic>
        <p:nvPicPr>
          <p:cNvPr id="1026" name="Picture 2">
            <a:extLst>
              <a:ext uri="{FF2B5EF4-FFF2-40B4-BE49-F238E27FC236}">
                <a16:creationId xmlns:a16="http://schemas.microsoft.com/office/drawing/2014/main" id="{A68A7E87-2293-FEDF-2656-EF7D4511F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40"/>
          <a:stretch/>
        </p:blipFill>
        <p:spPr bwMode="auto">
          <a:xfrm>
            <a:off x="-632377" y="1479139"/>
            <a:ext cx="9716793" cy="5378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E3365B2-667F-9412-84D8-D44F0DE197EC}"/>
              </a:ext>
            </a:extLst>
          </p:cNvPr>
          <p:cNvSpPr/>
          <p:nvPr/>
        </p:nvSpPr>
        <p:spPr>
          <a:xfrm>
            <a:off x="-44761" y="-44757"/>
            <a:ext cx="1699390" cy="6421068"/>
          </a:xfrm>
          <a:prstGeom prst="rect">
            <a:avLst/>
          </a:prstGeom>
          <a:solidFill>
            <a:schemeClr val="accent1"/>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C8D3AD26-62A6-CC4E-871D-75DF12A656C3}"/>
              </a:ext>
            </a:extLst>
          </p:cNvPr>
          <p:cNvGrpSpPr/>
          <p:nvPr/>
        </p:nvGrpSpPr>
        <p:grpSpPr>
          <a:xfrm>
            <a:off x="6200852" y="3742935"/>
            <a:ext cx="3113591" cy="2184239"/>
            <a:chOff x="3536950" y="1798688"/>
            <a:chExt cx="1496253" cy="1049648"/>
          </a:xfrm>
        </p:grpSpPr>
        <p:pic>
          <p:nvPicPr>
            <p:cNvPr id="51" name="Picture 50">
              <a:extLst>
                <a:ext uri="{FF2B5EF4-FFF2-40B4-BE49-F238E27FC236}">
                  <a16:creationId xmlns:a16="http://schemas.microsoft.com/office/drawing/2014/main" id="{A065632D-84E5-FB4B-8DFA-397FCBED1E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6950" y="1798688"/>
              <a:ext cx="1412240" cy="949960"/>
            </a:xfrm>
            <a:prstGeom prst="rect">
              <a:avLst/>
            </a:prstGeom>
          </p:spPr>
        </p:pic>
        <p:sp>
          <p:nvSpPr>
            <p:cNvPr id="91" name="Double Bracket 90">
              <a:extLst>
                <a:ext uri="{FF2B5EF4-FFF2-40B4-BE49-F238E27FC236}">
                  <a16:creationId xmlns:a16="http://schemas.microsoft.com/office/drawing/2014/main" id="{F13FF69F-D9E3-DE4C-A760-E47DFEA2B923}"/>
                </a:ext>
              </a:extLst>
            </p:cNvPr>
            <p:cNvSpPr/>
            <p:nvPr/>
          </p:nvSpPr>
          <p:spPr>
            <a:xfrm>
              <a:off x="3536950" y="1933936"/>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2" name="Group 101">
            <a:extLst>
              <a:ext uri="{FF2B5EF4-FFF2-40B4-BE49-F238E27FC236}">
                <a16:creationId xmlns:a16="http://schemas.microsoft.com/office/drawing/2014/main" id="{838627C4-59B5-574F-803A-A298E3221F1F}"/>
              </a:ext>
            </a:extLst>
          </p:cNvPr>
          <p:cNvGrpSpPr/>
          <p:nvPr/>
        </p:nvGrpSpPr>
        <p:grpSpPr>
          <a:xfrm>
            <a:off x="6200852" y="1209070"/>
            <a:ext cx="3113591" cy="2378497"/>
            <a:chOff x="3536950" y="581025"/>
            <a:chExt cx="1496253" cy="1143000"/>
          </a:xfrm>
        </p:grpSpPr>
        <p:pic>
          <p:nvPicPr>
            <p:cNvPr id="47" name="Picture 46">
              <a:extLst>
                <a:ext uri="{FF2B5EF4-FFF2-40B4-BE49-F238E27FC236}">
                  <a16:creationId xmlns:a16="http://schemas.microsoft.com/office/drawing/2014/main" id="{3DAB40E2-1769-3F4E-B898-50B87DE57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6950" y="581025"/>
              <a:ext cx="1397000" cy="1143000"/>
            </a:xfrm>
            <a:prstGeom prst="rect">
              <a:avLst/>
            </a:prstGeom>
          </p:spPr>
        </p:pic>
        <p:sp>
          <p:nvSpPr>
            <p:cNvPr id="93" name="Double Bracket 92">
              <a:extLst>
                <a:ext uri="{FF2B5EF4-FFF2-40B4-BE49-F238E27FC236}">
                  <a16:creationId xmlns:a16="http://schemas.microsoft.com/office/drawing/2014/main" id="{646D160F-2A99-2F4C-B8B4-281E2DEC5763}"/>
                </a:ext>
              </a:extLst>
            </p:cNvPr>
            <p:cNvSpPr/>
            <p:nvPr/>
          </p:nvSpPr>
          <p:spPr>
            <a:xfrm>
              <a:off x="3536950" y="730778"/>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1" name="Group 100">
            <a:extLst>
              <a:ext uri="{FF2B5EF4-FFF2-40B4-BE49-F238E27FC236}">
                <a16:creationId xmlns:a16="http://schemas.microsoft.com/office/drawing/2014/main" id="{367E26EC-A53F-654A-8848-127B49F20AAE}"/>
              </a:ext>
            </a:extLst>
          </p:cNvPr>
          <p:cNvGrpSpPr/>
          <p:nvPr/>
        </p:nvGrpSpPr>
        <p:grpSpPr>
          <a:xfrm>
            <a:off x="1717078" y="3550931"/>
            <a:ext cx="3246059" cy="2452495"/>
            <a:chOff x="752499" y="1706419"/>
            <a:chExt cx="1559911" cy="1178560"/>
          </a:xfrm>
        </p:grpSpPr>
        <p:pic>
          <p:nvPicPr>
            <p:cNvPr id="49" name="Picture 48">
              <a:extLst>
                <a:ext uri="{FF2B5EF4-FFF2-40B4-BE49-F238E27FC236}">
                  <a16:creationId xmlns:a16="http://schemas.microsoft.com/office/drawing/2014/main" id="{65C3E733-6E59-4349-A6A1-93A792EE54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810" y="1706419"/>
              <a:ext cx="1498600" cy="1178560"/>
            </a:xfrm>
            <a:prstGeom prst="rect">
              <a:avLst/>
            </a:prstGeom>
          </p:spPr>
        </p:pic>
        <p:sp>
          <p:nvSpPr>
            <p:cNvPr id="94" name="Double Bracket 93">
              <a:extLst>
                <a:ext uri="{FF2B5EF4-FFF2-40B4-BE49-F238E27FC236}">
                  <a16:creationId xmlns:a16="http://schemas.microsoft.com/office/drawing/2014/main" id="{47A49841-D62F-014D-A21A-A5447C786739}"/>
                </a:ext>
              </a:extLst>
            </p:cNvPr>
            <p:cNvSpPr/>
            <p:nvPr/>
          </p:nvSpPr>
          <p:spPr>
            <a:xfrm>
              <a:off x="752499" y="1933936"/>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0" name="Group 99">
            <a:extLst>
              <a:ext uri="{FF2B5EF4-FFF2-40B4-BE49-F238E27FC236}">
                <a16:creationId xmlns:a16="http://schemas.microsoft.com/office/drawing/2014/main" id="{3B464A5C-3B71-9F44-9A90-AAEC04FDF633}"/>
              </a:ext>
            </a:extLst>
          </p:cNvPr>
          <p:cNvGrpSpPr/>
          <p:nvPr/>
        </p:nvGrpSpPr>
        <p:grpSpPr>
          <a:xfrm>
            <a:off x="1717079" y="1227196"/>
            <a:ext cx="3278987" cy="2426208"/>
            <a:chOff x="752499" y="589736"/>
            <a:chExt cx="1575735" cy="1168400"/>
          </a:xfrm>
        </p:grpSpPr>
        <p:pic>
          <p:nvPicPr>
            <p:cNvPr id="45" name="Picture 44">
              <a:extLst>
                <a:ext uri="{FF2B5EF4-FFF2-40B4-BE49-F238E27FC236}">
                  <a16:creationId xmlns:a16="http://schemas.microsoft.com/office/drawing/2014/main" id="{62790A27-4DD9-8649-BAF4-A040C6E67A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834" y="589736"/>
              <a:ext cx="1422400" cy="1168400"/>
            </a:xfrm>
            <a:prstGeom prst="rect">
              <a:avLst/>
            </a:prstGeom>
          </p:spPr>
        </p:pic>
        <p:sp>
          <p:nvSpPr>
            <p:cNvPr id="95" name="Double Bracket 94">
              <a:extLst>
                <a:ext uri="{FF2B5EF4-FFF2-40B4-BE49-F238E27FC236}">
                  <a16:creationId xmlns:a16="http://schemas.microsoft.com/office/drawing/2014/main" id="{56803529-48DC-2D4A-8D68-5E76F49BE277}"/>
                </a:ext>
              </a:extLst>
            </p:cNvPr>
            <p:cNvSpPr/>
            <p:nvPr/>
          </p:nvSpPr>
          <p:spPr>
            <a:xfrm>
              <a:off x="752499" y="730778"/>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sp>
        <p:nvSpPr>
          <p:cNvPr id="4" name="Google Shape;99;p2">
            <a:extLst>
              <a:ext uri="{FF2B5EF4-FFF2-40B4-BE49-F238E27FC236}">
                <a16:creationId xmlns:a16="http://schemas.microsoft.com/office/drawing/2014/main" id="{4A02BC1C-3D90-239F-6043-2ADFE5833BAF}"/>
              </a:ext>
            </a:extLst>
          </p:cNvPr>
          <p:cNvSpPr txBox="1"/>
          <p:nvPr/>
        </p:nvSpPr>
        <p:spPr>
          <a:xfrm>
            <a:off x="9509360" y="1290061"/>
            <a:ext cx="1977108" cy="3819516"/>
          </a:xfrm>
          <a:prstGeom prst="rect">
            <a:avLst/>
          </a:prstGeom>
          <a:noFill/>
          <a:ln>
            <a:noFill/>
          </a:ln>
        </p:spPr>
        <p:txBody>
          <a:bodyPr spcFirstLastPara="1" wrap="square" lIns="0" tIns="26425" rIns="0" bIns="0" anchor="ctr" anchorCtr="0">
            <a:spAutoFit/>
          </a:bodyPr>
          <a:lstStyle/>
          <a:p>
            <a:pPr marL="26426" marR="0" lvl="0" indent="0" algn="r" defTabSz="914400" rtl="0" eaLnBrk="1" fontAlgn="auto" latinLnBrk="0" hangingPunct="1">
              <a:lnSpc>
                <a:spcPct val="90000"/>
              </a:lnSpc>
              <a:spcBef>
                <a:spcPts val="0"/>
              </a:spcBef>
              <a:spcAft>
                <a:spcPts val="0"/>
              </a:spcAft>
              <a:buClr>
                <a:srgbClr val="7030A0"/>
              </a:buClr>
              <a:buSzPts val="3200"/>
              <a:buFont typeface="Calibri"/>
              <a:buNone/>
              <a:tabLst/>
              <a:defRPr/>
            </a:pPr>
            <a:r>
              <a:rPr lang="en-US" sz="3600" b="1" kern="0">
                <a:solidFill>
                  <a:schemeClr val="accent6"/>
                </a:solidFill>
                <a:latin typeface="Cambria" panose="02040503050406030204" pitchFamily="18" charset="0"/>
                <a:sym typeface="Calibri"/>
              </a:rPr>
              <a:t>GBX Fit</a:t>
            </a:r>
            <a:br>
              <a:rPr lang="en-US" sz="3600" b="1" kern="0">
                <a:solidFill>
                  <a:schemeClr val="accent6"/>
                </a:solidFill>
                <a:latin typeface="Cambria" panose="02040503050406030204" pitchFamily="18" charset="0"/>
                <a:sym typeface="Calibri"/>
              </a:rPr>
            </a:br>
            <a:r>
              <a:rPr lang="en-US" sz="2800" kern="0">
                <a:latin typeface="Cambria" panose="02040503050406030204" pitchFamily="18" charset="0"/>
                <a:sym typeface="Calibri"/>
              </a:rPr>
              <a:t>controls appetite and supports fat release </a:t>
            </a:r>
            <a:br>
              <a:rPr lang="en-US" sz="2800" kern="0">
                <a:latin typeface="Cambria" panose="02040503050406030204" pitchFamily="18" charset="0"/>
                <a:sym typeface="Calibri"/>
              </a:rPr>
            </a:br>
            <a:r>
              <a:rPr lang="en-US" sz="2000" i="1" kern="0">
                <a:latin typeface="Cambria" panose="02040503050406030204" pitchFamily="18" charset="0"/>
                <a:sym typeface="Calibri"/>
              </a:rPr>
              <a:t>(increases fat loss*)</a:t>
            </a:r>
            <a:br>
              <a:rPr lang="en-US" sz="2000" i="1" kern="0">
                <a:latin typeface="Cambria" panose="02040503050406030204" pitchFamily="18" charset="0"/>
                <a:sym typeface="Calibri"/>
              </a:rPr>
            </a:br>
            <a:endParaRPr sz="2800" i="1" kern="0">
              <a:latin typeface="Cambria" panose="02040503050406030204" pitchFamily="18" charset="0"/>
              <a:sym typeface="Calibri"/>
            </a:endParaRPr>
          </a:p>
          <a:p>
            <a:pPr marL="26426" marR="0" lvl="0" indent="0" algn="r" defTabSz="914400" rtl="0" eaLnBrk="1" fontAlgn="auto" latinLnBrk="0" hangingPunct="1">
              <a:lnSpc>
                <a:spcPct val="90000"/>
              </a:lnSpc>
              <a:spcBef>
                <a:spcPts val="208"/>
              </a:spcBef>
              <a:spcAft>
                <a:spcPts val="0"/>
              </a:spcAft>
              <a:buClr>
                <a:srgbClr val="521887"/>
              </a:buClr>
              <a:buSzPts val="3747"/>
              <a:buFont typeface="Calibri"/>
              <a:buNone/>
              <a:tabLst/>
              <a:defRPr/>
            </a:pPr>
            <a:r>
              <a:rPr lang="en-US" sz="2800" b="1" kern="0">
                <a:solidFill>
                  <a:schemeClr val="accent6"/>
                </a:solidFill>
                <a:latin typeface="Cambria" panose="02040503050406030204" pitchFamily="18" charset="0"/>
                <a:sym typeface="Calibri"/>
              </a:rPr>
              <a:t>“Take it Off”</a:t>
            </a:r>
            <a:endParaRPr sz="3600" b="1" kern="0">
              <a:solidFill>
                <a:schemeClr val="accent6"/>
              </a:solidFill>
              <a:latin typeface="Cambria" panose="02040503050406030204" pitchFamily="18" charset="0"/>
              <a:sym typeface="Calibri"/>
            </a:endParaRPr>
          </a:p>
        </p:txBody>
      </p:sp>
      <p:sp>
        <p:nvSpPr>
          <p:cNvPr id="15" name="object 6">
            <a:extLst>
              <a:ext uri="{FF2B5EF4-FFF2-40B4-BE49-F238E27FC236}">
                <a16:creationId xmlns:a16="http://schemas.microsoft.com/office/drawing/2014/main" id="{66802821-BEC9-923E-095F-592780B12C71}"/>
              </a:ext>
            </a:extLst>
          </p:cNvPr>
          <p:cNvSpPr txBox="1">
            <a:spLocks/>
          </p:cNvSpPr>
          <p:nvPr/>
        </p:nvSpPr>
        <p:spPr>
          <a:xfrm>
            <a:off x="1542048" y="251324"/>
            <a:ext cx="9107905"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World’s</a:t>
            </a:r>
            <a:r>
              <a:rPr lang="en-US" sz="3747" spc="323">
                <a:ea typeface="Verdana" panose="020B0604030504040204" pitchFamily="34" charset="0"/>
                <a:cs typeface="Verdana" panose="020B0604030504040204" pitchFamily="34" charset="0"/>
              </a:rPr>
              <a:t> </a:t>
            </a:r>
            <a:r>
              <a:rPr lang="en-US" sz="3747" spc="135">
                <a:ea typeface="Verdana" panose="020B0604030504040204" pitchFamily="34" charset="0"/>
                <a:cs typeface="Verdana" panose="020B0604030504040204" pitchFamily="34" charset="0"/>
              </a:rPr>
              <a:t>First</a:t>
            </a:r>
            <a:r>
              <a:rPr lang="en-US" sz="3747" spc="333">
                <a:ea typeface="Verdana" panose="020B0604030504040204" pitchFamily="34" charset="0"/>
                <a:cs typeface="Verdana" panose="020B0604030504040204" pitchFamily="34" charset="0"/>
              </a:rPr>
              <a:t> </a:t>
            </a:r>
            <a:r>
              <a:rPr lang="en-US" sz="3747" spc="147">
                <a:ea typeface="Verdana" panose="020B0604030504040204" pitchFamily="34" charset="0"/>
                <a:cs typeface="Verdana" panose="020B0604030504040204" pitchFamily="34" charset="0"/>
              </a:rPr>
              <a:t>“QUADbiotic”</a:t>
            </a:r>
            <a:endParaRPr lang="en-US" sz="3747">
              <a:ea typeface="Verdana" panose="020B0604030504040204" pitchFamily="34" charset="0"/>
              <a:cs typeface="Verdana" panose="020B0604030504040204" pitchFamily="34" charset="0"/>
            </a:endParaRPr>
          </a:p>
        </p:txBody>
      </p:sp>
      <p:cxnSp>
        <p:nvCxnSpPr>
          <p:cNvPr id="16" name="Straight Connector 15">
            <a:extLst>
              <a:ext uri="{FF2B5EF4-FFF2-40B4-BE49-F238E27FC236}">
                <a16:creationId xmlns:a16="http://schemas.microsoft.com/office/drawing/2014/main" id="{2312138F-F951-9471-F3A4-FCB45CE45EAD}"/>
              </a:ext>
            </a:extLst>
          </p:cNvPr>
          <p:cNvCxnSpPr>
            <a:cxnSpLocks/>
          </p:cNvCxnSpPr>
          <p:nvPr/>
        </p:nvCxnSpPr>
        <p:spPr>
          <a:xfrm flipH="1">
            <a:off x="9314443" y="556489"/>
            <a:ext cx="2941315" cy="8309"/>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8D3FBD-62EF-DF90-8A40-7A912087A41F}"/>
              </a:ext>
            </a:extLst>
          </p:cNvPr>
          <p:cNvCxnSpPr>
            <a:cxnSpLocks/>
          </p:cNvCxnSpPr>
          <p:nvPr/>
        </p:nvCxnSpPr>
        <p:spPr>
          <a:xfrm flipH="1">
            <a:off x="-362745" y="570039"/>
            <a:ext cx="310594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F99192-7208-EB97-016C-1A18C4F10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653" y="1893247"/>
            <a:ext cx="2617535" cy="2935169"/>
          </a:xfrm>
          <a:prstGeom prst="rect">
            <a:avLst/>
          </a:prstGeom>
        </p:spPr>
      </p:pic>
    </p:spTree>
    <p:extLst>
      <p:ext uri="{BB962C8B-B14F-4D97-AF65-F5344CB8AC3E}">
        <p14:creationId xmlns:p14="http://schemas.microsoft.com/office/powerpoint/2010/main" val="102728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5" name="Rectangle 4">
            <a:extLst>
              <a:ext uri="{FF2B5EF4-FFF2-40B4-BE49-F238E27FC236}">
                <a16:creationId xmlns:a16="http://schemas.microsoft.com/office/drawing/2014/main" id="{10D93DA3-03D7-78FF-7851-C739276130B1}"/>
              </a:ext>
            </a:extLst>
          </p:cNvPr>
          <p:cNvSpPr/>
          <p:nvPr/>
        </p:nvSpPr>
        <p:spPr>
          <a:xfrm>
            <a:off x="-44761" y="-44757"/>
            <a:ext cx="1699390" cy="6421068"/>
          </a:xfrm>
          <a:prstGeom prst="rect">
            <a:avLst/>
          </a:prstGeom>
          <a:solidFill>
            <a:srgbClr val="F04927"/>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99;p2">
            <a:extLst>
              <a:ext uri="{FF2B5EF4-FFF2-40B4-BE49-F238E27FC236}">
                <a16:creationId xmlns:a16="http://schemas.microsoft.com/office/drawing/2014/main" id="{40ABE26E-75CA-8D9B-D5FD-31D9F53DBBF8}"/>
              </a:ext>
            </a:extLst>
          </p:cNvPr>
          <p:cNvSpPr txBox="1"/>
          <p:nvPr/>
        </p:nvSpPr>
        <p:spPr>
          <a:xfrm>
            <a:off x="9157648" y="1642848"/>
            <a:ext cx="2328820" cy="2102123"/>
          </a:xfrm>
          <a:prstGeom prst="rect">
            <a:avLst/>
          </a:prstGeom>
          <a:noFill/>
          <a:ln>
            <a:noFill/>
          </a:ln>
        </p:spPr>
        <p:txBody>
          <a:bodyPr spcFirstLastPara="1" wrap="square" lIns="0" tIns="26425" rIns="0" bIns="0" anchor="ctr" anchorCtr="0">
            <a:spAutoFit/>
          </a:bodyPr>
          <a:lstStyle/>
          <a:p>
            <a:pPr marL="26426" algn="r">
              <a:lnSpc>
                <a:spcPct val="90000"/>
              </a:lnSpc>
              <a:buClr>
                <a:srgbClr val="7030A0"/>
              </a:buClr>
              <a:buSzPts val="3200"/>
              <a:buFont typeface="Calibri"/>
              <a:buNone/>
            </a:pPr>
            <a:r>
              <a:rPr lang="en-US" sz="3600" b="1" kern="0">
                <a:solidFill>
                  <a:srgbClr val="562E87"/>
                </a:solidFill>
                <a:latin typeface="Cambria" panose="02040503050406030204" pitchFamily="18" charset="0"/>
                <a:sym typeface="Calibri"/>
              </a:rPr>
              <a:t>GBX Burn</a:t>
            </a:r>
            <a:endParaRPr lang="en-US" sz="2400" b="1" kern="0" baseline="70000">
              <a:solidFill>
                <a:srgbClr val="562E87"/>
              </a:solidFill>
              <a:latin typeface="Cambria" panose="02040503050406030204" pitchFamily="18" charset="0"/>
              <a:sym typeface="Calibri"/>
            </a:endParaRPr>
          </a:p>
          <a:p>
            <a:pPr marL="26426" algn="r">
              <a:lnSpc>
                <a:spcPct val="90000"/>
              </a:lnSpc>
              <a:buClr>
                <a:srgbClr val="7030A0"/>
              </a:buClr>
              <a:buSzPts val="3200"/>
              <a:buFont typeface="Calibri"/>
              <a:buNone/>
            </a:pPr>
            <a:r>
              <a:rPr lang="en-US" sz="2800" kern="0">
                <a:solidFill>
                  <a:srgbClr val="333333"/>
                </a:solidFill>
                <a:latin typeface="Cambria" panose="02040503050406030204" pitchFamily="18" charset="0"/>
                <a:sym typeface="Calibri"/>
              </a:rPr>
              <a:t>Thermogenic fat burner*</a:t>
            </a:r>
            <a:br>
              <a:rPr lang="en-US" sz="2000" i="1" kern="0">
                <a:solidFill>
                  <a:srgbClr val="333333"/>
                </a:solidFill>
                <a:latin typeface="Cambria" panose="02040503050406030204" pitchFamily="18" charset="0"/>
                <a:sym typeface="Calibri"/>
              </a:rPr>
            </a:br>
            <a:endParaRPr sz="2800" i="1" kern="0">
              <a:solidFill>
                <a:srgbClr val="333333"/>
              </a:solidFill>
              <a:latin typeface="Cambria" panose="02040503050406030204" pitchFamily="18" charset="0"/>
              <a:sym typeface="Calibri"/>
            </a:endParaRPr>
          </a:p>
          <a:p>
            <a:pPr marL="26426" algn="r">
              <a:lnSpc>
                <a:spcPct val="90000"/>
              </a:lnSpc>
              <a:spcBef>
                <a:spcPts val="208"/>
              </a:spcBef>
              <a:buClr>
                <a:srgbClr val="521887"/>
              </a:buClr>
              <a:buSzPts val="3747"/>
              <a:buFont typeface="Calibri"/>
              <a:buNone/>
            </a:pPr>
            <a:r>
              <a:rPr lang="en-US" sz="2800" b="1" kern="0">
                <a:solidFill>
                  <a:srgbClr val="562E87"/>
                </a:solidFill>
                <a:latin typeface="Cambria" panose="02040503050406030204" pitchFamily="18" charset="0"/>
                <a:sym typeface="Calibri"/>
              </a:rPr>
              <a:t>“Keep it Off”</a:t>
            </a:r>
            <a:endParaRPr sz="3600" b="1" kern="0">
              <a:solidFill>
                <a:srgbClr val="562E87"/>
              </a:solidFill>
              <a:latin typeface="Cambria" panose="02040503050406030204" pitchFamily="18" charset="0"/>
              <a:sym typeface="Calibri"/>
            </a:endParaRPr>
          </a:p>
        </p:txBody>
      </p:sp>
      <p:sp>
        <p:nvSpPr>
          <p:cNvPr id="2" name="TextBox 1">
            <a:extLst>
              <a:ext uri="{FF2B5EF4-FFF2-40B4-BE49-F238E27FC236}">
                <a16:creationId xmlns:a16="http://schemas.microsoft.com/office/drawing/2014/main" id="{B4D1C97F-EC8F-82F9-63D0-95335299297B}"/>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
        <p:nvSpPr>
          <p:cNvPr id="4" name="object 6">
            <a:extLst>
              <a:ext uri="{FF2B5EF4-FFF2-40B4-BE49-F238E27FC236}">
                <a16:creationId xmlns:a16="http://schemas.microsoft.com/office/drawing/2014/main" id="{C6BD6D59-3847-F926-F452-7B51DABE06B2}"/>
              </a:ext>
            </a:extLst>
          </p:cNvPr>
          <p:cNvSpPr txBox="1">
            <a:spLocks/>
          </p:cNvSpPr>
          <p:nvPr/>
        </p:nvSpPr>
        <p:spPr>
          <a:xfrm>
            <a:off x="0" y="247774"/>
            <a:ext cx="12210997"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All-Natural </a:t>
            </a:r>
            <a:r>
              <a:rPr lang="en-US" sz="3747" spc="147">
                <a:ea typeface="Verdana" panose="020B0604030504040204" pitchFamily="34" charset="0"/>
                <a:cs typeface="Verdana" panose="020B0604030504040204" pitchFamily="34" charset="0"/>
              </a:rPr>
              <a:t>Thermogenic</a:t>
            </a:r>
            <a:endParaRPr lang="en-US" sz="3747">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4D98D13E-EE82-E1FD-140E-42B64C3CF65B}"/>
              </a:ext>
            </a:extLst>
          </p:cNvPr>
          <p:cNvCxnSpPr>
            <a:cxnSpLocks/>
          </p:cNvCxnSpPr>
          <p:nvPr/>
        </p:nvCxnSpPr>
        <p:spPr>
          <a:xfrm flipH="1">
            <a:off x="9157648" y="556489"/>
            <a:ext cx="3098110" cy="831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752088-7E3E-5853-0AAE-BAD3AB38BCB8}"/>
              </a:ext>
            </a:extLst>
          </p:cNvPr>
          <p:cNvCxnSpPr>
            <a:cxnSpLocks/>
          </p:cNvCxnSpPr>
          <p:nvPr/>
        </p:nvCxnSpPr>
        <p:spPr>
          <a:xfrm flipH="1">
            <a:off x="-267211" y="564799"/>
            <a:ext cx="320433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28106F3-917D-4AA0-8EC6-A5A59B2CC48B}"/>
              </a:ext>
            </a:extLst>
          </p:cNvPr>
          <p:cNvPicPr>
            <a:picLocks noChangeAspect="1"/>
          </p:cNvPicPr>
          <p:nvPr/>
        </p:nvPicPr>
        <p:blipFill>
          <a:blip r:embed="rId3"/>
          <a:stretch>
            <a:fillRect/>
          </a:stretch>
        </p:blipFill>
        <p:spPr>
          <a:xfrm>
            <a:off x="2159948" y="924401"/>
            <a:ext cx="6997700" cy="4902200"/>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 name="Google Shape;122;p3">
            <a:extLst>
              <a:ext uri="{FF2B5EF4-FFF2-40B4-BE49-F238E27FC236}">
                <a16:creationId xmlns:a16="http://schemas.microsoft.com/office/drawing/2014/main" id="{8264531B-16CA-6EE2-0942-B04597C7851C}"/>
              </a:ext>
            </a:extLst>
          </p:cNvPr>
          <p:cNvPicPr preferRelativeResize="0"/>
          <p:nvPr/>
        </p:nvPicPr>
        <p:blipFill rotWithShape="1">
          <a:blip r:embed="rId3">
            <a:alphaModFix/>
          </a:blip>
          <a:srcRect l="40905" t="31191" r="42787" b="8955"/>
          <a:stretch/>
        </p:blipFill>
        <p:spPr>
          <a:xfrm>
            <a:off x="6592517" y="1859324"/>
            <a:ext cx="1882873" cy="2326140"/>
          </a:xfrm>
          <a:prstGeom prst="rect">
            <a:avLst/>
          </a:prstGeom>
          <a:noFill/>
          <a:ln>
            <a:noFill/>
          </a:ln>
        </p:spPr>
      </p:pic>
      <p:sp>
        <p:nvSpPr>
          <p:cNvPr id="17" name="Google Shape;92;p1">
            <a:extLst>
              <a:ext uri="{FF2B5EF4-FFF2-40B4-BE49-F238E27FC236}">
                <a16:creationId xmlns:a16="http://schemas.microsoft.com/office/drawing/2014/main" id="{BBC9FCBF-CA71-B1F9-DA0F-A354A1A99198}"/>
              </a:ext>
            </a:extLst>
          </p:cNvPr>
          <p:cNvSpPr/>
          <p:nvPr/>
        </p:nvSpPr>
        <p:spPr>
          <a:xfrm>
            <a:off x="1580893" y="1879198"/>
            <a:ext cx="3660036" cy="2985392"/>
          </a:xfrm>
          <a:prstGeom prst="rect">
            <a:avLst/>
          </a:prstGeom>
          <a:noFill/>
          <a:ln>
            <a:noFill/>
          </a:ln>
        </p:spPr>
        <p:txBody>
          <a:bodyPr spcFirstLastPara="1" wrap="square" lIns="91425" tIns="45700" rIns="91425" bIns="45700" anchor="ctr" anchorCtr="0">
            <a:spAutoFit/>
          </a:bodyPr>
          <a:lstStyle/>
          <a:p>
            <a:pPr marR="0" lvl="0" algn="l" defTabSz="914400" rtl="0" eaLnBrk="1" fontAlgn="auto" latinLnBrk="0" hangingPunct="1">
              <a:lnSpc>
                <a:spcPct val="90000"/>
              </a:lnSpc>
              <a:spcBef>
                <a:spcPts val="0"/>
              </a:spcBef>
              <a:spcAft>
                <a:spcPts val="2200"/>
              </a:spcAft>
              <a:buClr>
                <a:srgbClr val="06B7DD"/>
              </a:buClr>
              <a:buSzPts val="2400"/>
              <a:tabLst/>
              <a:defRPr/>
            </a:pPr>
            <a:r>
              <a:rPr kumimoji="0" lang="en-US" sz="2000" b="0" i="0" u="none" strike="noStrike" kern="0" cap="none" spc="0" normalizeH="0" baseline="0" noProof="0">
                <a:ln>
                  <a:noFill/>
                </a:ln>
                <a:solidFill>
                  <a:srgbClr val="000000"/>
                </a:solidFill>
                <a:effectLst/>
                <a:uLnTx/>
                <a:uFillTx/>
                <a:ea typeface="Montserrat Light"/>
                <a:cs typeface="Montserrat Light"/>
                <a:sym typeface="Montserrat Light"/>
              </a:rPr>
              <a:t>Appetite control</a:t>
            </a:r>
            <a:br>
              <a:rPr kumimoji="0" lang="en-US" sz="2000" b="0" i="0" u="none" strike="noStrike" kern="0" cap="none" spc="0" normalizeH="0" baseline="0" noProof="0">
                <a:ln>
                  <a:noFill/>
                </a:ln>
                <a:solidFill>
                  <a:srgbClr val="000000"/>
                </a:solidFill>
                <a:effectLst/>
                <a:uLnTx/>
                <a:uFillTx/>
                <a:ea typeface="Montserrat Light"/>
                <a:cs typeface="Montserrat Light"/>
                <a:sym typeface="Montserrat Light"/>
              </a:rPr>
            </a:br>
            <a:r>
              <a:rPr kumimoji="0" lang="en-US" sz="2000" b="0" i="1" u="none" strike="noStrike" kern="0" cap="none" spc="0" normalizeH="0" baseline="0" noProof="0">
                <a:ln>
                  <a:noFill/>
                </a:ln>
                <a:solidFill>
                  <a:srgbClr val="000000"/>
                </a:solidFill>
                <a:effectLst/>
                <a:uLnTx/>
                <a:uFillTx/>
                <a:ea typeface="Montserrat Light"/>
                <a:cs typeface="Montserrat Light"/>
                <a:sym typeface="Montserrat Light"/>
              </a:rPr>
              <a:t>(non-stimulant)</a:t>
            </a:r>
          </a:p>
          <a:p>
            <a:pPr marR="0" lvl="0" algn="l" defTabSz="914400" rtl="0" eaLnBrk="1" fontAlgn="auto" latinLnBrk="0" hangingPunct="1">
              <a:lnSpc>
                <a:spcPct val="90000"/>
              </a:lnSpc>
              <a:spcBef>
                <a:spcPts val="0"/>
              </a:spcBef>
              <a:spcAft>
                <a:spcPts val="2200"/>
              </a:spcAft>
              <a:buClr>
                <a:srgbClr val="06B7DD"/>
              </a:buClr>
              <a:buSzPts val="2400"/>
              <a:tabLst/>
              <a:defRPr/>
            </a:pPr>
            <a:r>
              <a:rPr kumimoji="0" lang="en-US" sz="2000" b="0" i="0" u="none" strike="noStrike" kern="0" cap="none" spc="0" normalizeH="0" baseline="0" noProof="0">
                <a:ln>
                  <a:noFill/>
                </a:ln>
                <a:solidFill>
                  <a:srgbClr val="000000"/>
                </a:solidFill>
                <a:effectLst/>
                <a:uLnTx/>
                <a:uFillTx/>
                <a:ea typeface="Montserrat Light"/>
                <a:cs typeface="Montserrat Light"/>
                <a:sym typeface="Montserrat Light"/>
              </a:rPr>
              <a:t>Gut Integrity</a:t>
            </a:r>
          </a:p>
          <a:p>
            <a:pPr marR="0" lvl="0" algn="l" defTabSz="914400" rtl="0" eaLnBrk="1" fontAlgn="auto" latinLnBrk="0" hangingPunct="1">
              <a:lnSpc>
                <a:spcPct val="90000"/>
              </a:lnSpc>
              <a:spcBef>
                <a:spcPts val="0"/>
              </a:spcBef>
              <a:spcAft>
                <a:spcPts val="2200"/>
              </a:spcAft>
              <a:buClr>
                <a:srgbClr val="06B7DD"/>
              </a:buClr>
              <a:buSzPts val="2400"/>
              <a:tabLst/>
              <a:defRPr/>
            </a:pPr>
            <a:r>
              <a:rPr kumimoji="0" lang="en-US" sz="2000" b="0" i="0" u="none" strike="noStrike" kern="0" cap="none" spc="0" normalizeH="0" baseline="0" noProof="0">
                <a:ln>
                  <a:noFill/>
                </a:ln>
                <a:solidFill>
                  <a:srgbClr val="000000"/>
                </a:solidFill>
                <a:effectLst/>
                <a:uLnTx/>
                <a:uFillTx/>
                <a:ea typeface="Montserrat Light"/>
                <a:cs typeface="Montserrat Light"/>
                <a:sym typeface="Montserrat Light"/>
              </a:rPr>
              <a:t>Muscle Maintenance</a:t>
            </a:r>
          </a:p>
          <a:p>
            <a:pPr marR="0" lvl="0" algn="l" defTabSz="914400" rtl="0" eaLnBrk="1" fontAlgn="auto" latinLnBrk="0" hangingPunct="1">
              <a:lnSpc>
                <a:spcPct val="90000"/>
              </a:lnSpc>
              <a:spcBef>
                <a:spcPts val="0"/>
              </a:spcBef>
              <a:spcAft>
                <a:spcPts val="2200"/>
              </a:spcAft>
              <a:buClr>
                <a:srgbClr val="06B7DD"/>
              </a:buClr>
              <a:buSzPts val="2400"/>
              <a:tabLst/>
              <a:defRPr/>
            </a:pPr>
            <a:r>
              <a:rPr kumimoji="0" lang="en-US" sz="2000" b="0" i="0" u="none" strike="noStrike" kern="0" cap="none" spc="0" normalizeH="0" baseline="0" noProof="0">
                <a:ln>
                  <a:noFill/>
                </a:ln>
                <a:solidFill>
                  <a:srgbClr val="000000"/>
                </a:solidFill>
                <a:effectLst/>
                <a:uLnTx/>
                <a:uFillTx/>
                <a:ea typeface="Montserrat Light"/>
                <a:cs typeface="Montserrat Light"/>
                <a:sym typeface="Montserrat Light"/>
              </a:rPr>
              <a:t>Fat “Burn”</a:t>
            </a:r>
            <a:br>
              <a:rPr kumimoji="0" lang="en-US" sz="2000" b="0" i="0" u="none" strike="noStrike" kern="0" cap="none" spc="0" normalizeH="0" baseline="0" noProof="0">
                <a:ln>
                  <a:noFill/>
                </a:ln>
                <a:solidFill>
                  <a:srgbClr val="000000"/>
                </a:solidFill>
                <a:effectLst/>
                <a:uLnTx/>
                <a:uFillTx/>
                <a:ea typeface="Montserrat Light"/>
                <a:cs typeface="Montserrat Light"/>
                <a:sym typeface="Montserrat Light"/>
              </a:rPr>
            </a:br>
            <a:r>
              <a:rPr kumimoji="0" lang="en-US" sz="2000" b="0" i="1" u="none" strike="noStrike" kern="0" cap="none" spc="0" normalizeH="0" baseline="0" noProof="0">
                <a:ln>
                  <a:noFill/>
                </a:ln>
                <a:solidFill>
                  <a:srgbClr val="000000"/>
                </a:solidFill>
                <a:effectLst/>
                <a:uLnTx/>
                <a:uFillTx/>
                <a:ea typeface="Montserrat Light"/>
                <a:cs typeface="Montserrat Light"/>
                <a:sym typeface="Montserrat Light"/>
              </a:rPr>
              <a:t>(before storage)</a:t>
            </a:r>
          </a:p>
        </p:txBody>
      </p:sp>
      <p:grpSp>
        <p:nvGrpSpPr>
          <p:cNvPr id="18" name="Group 17">
            <a:extLst>
              <a:ext uri="{FF2B5EF4-FFF2-40B4-BE49-F238E27FC236}">
                <a16:creationId xmlns:a16="http://schemas.microsoft.com/office/drawing/2014/main" id="{C389BB2D-A791-A61E-446E-06CF63417500}"/>
              </a:ext>
            </a:extLst>
          </p:cNvPr>
          <p:cNvGrpSpPr/>
          <p:nvPr/>
        </p:nvGrpSpPr>
        <p:grpSpPr>
          <a:xfrm>
            <a:off x="1028127" y="2048218"/>
            <a:ext cx="474886" cy="474886"/>
            <a:chOff x="6698876" y="733426"/>
            <a:chExt cx="685800" cy="685800"/>
          </a:xfrm>
        </p:grpSpPr>
        <p:sp>
          <p:nvSpPr>
            <p:cNvPr id="19" name="Oval 18">
              <a:extLst>
                <a:ext uri="{FF2B5EF4-FFF2-40B4-BE49-F238E27FC236}">
                  <a16:creationId xmlns:a16="http://schemas.microsoft.com/office/drawing/2014/main" id="{DB2BF5A6-7B75-BE6D-4249-69EA09D3D107}"/>
                </a:ext>
              </a:extLst>
            </p:cNvPr>
            <p:cNvSpPr/>
            <p:nvPr/>
          </p:nvSpPr>
          <p:spPr>
            <a:xfrm>
              <a:off x="6698876" y="733426"/>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ED92329-D634-EA1B-0D63-59832620E9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21" name="Group 20">
            <a:extLst>
              <a:ext uri="{FF2B5EF4-FFF2-40B4-BE49-F238E27FC236}">
                <a16:creationId xmlns:a16="http://schemas.microsoft.com/office/drawing/2014/main" id="{DEB4834C-6D4C-F955-8537-D9E90C739F76}"/>
              </a:ext>
            </a:extLst>
          </p:cNvPr>
          <p:cNvGrpSpPr/>
          <p:nvPr/>
        </p:nvGrpSpPr>
        <p:grpSpPr>
          <a:xfrm>
            <a:off x="1028127" y="3282942"/>
            <a:ext cx="474886" cy="474886"/>
            <a:chOff x="6698876" y="733426"/>
            <a:chExt cx="685800" cy="685800"/>
          </a:xfrm>
        </p:grpSpPr>
        <p:sp>
          <p:nvSpPr>
            <p:cNvPr id="22" name="Oval 21">
              <a:extLst>
                <a:ext uri="{FF2B5EF4-FFF2-40B4-BE49-F238E27FC236}">
                  <a16:creationId xmlns:a16="http://schemas.microsoft.com/office/drawing/2014/main" id="{68C4BB3C-3F14-1C51-2C8B-789660ADAA22}"/>
                </a:ext>
              </a:extLst>
            </p:cNvPr>
            <p:cNvSpPr/>
            <p:nvPr/>
          </p:nvSpPr>
          <p:spPr>
            <a:xfrm>
              <a:off x="6698876" y="733426"/>
              <a:ext cx="685800" cy="6858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74C7A4D-BD7F-6650-98D7-1AC4B52A01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grpSp>
        <p:nvGrpSpPr>
          <p:cNvPr id="24" name="Group 23">
            <a:extLst>
              <a:ext uri="{FF2B5EF4-FFF2-40B4-BE49-F238E27FC236}">
                <a16:creationId xmlns:a16="http://schemas.microsoft.com/office/drawing/2014/main" id="{0CF4FACD-E1CF-8445-6FBF-5A90D7E3E831}"/>
              </a:ext>
            </a:extLst>
          </p:cNvPr>
          <p:cNvGrpSpPr/>
          <p:nvPr/>
        </p:nvGrpSpPr>
        <p:grpSpPr>
          <a:xfrm>
            <a:off x="1028127" y="2665580"/>
            <a:ext cx="474886" cy="474886"/>
            <a:chOff x="6698876" y="3603196"/>
            <a:chExt cx="685800" cy="685800"/>
          </a:xfrm>
        </p:grpSpPr>
        <p:sp>
          <p:nvSpPr>
            <p:cNvPr id="25" name="Oval 24">
              <a:extLst>
                <a:ext uri="{FF2B5EF4-FFF2-40B4-BE49-F238E27FC236}">
                  <a16:creationId xmlns:a16="http://schemas.microsoft.com/office/drawing/2014/main" id="{3C2C3791-6881-6B69-B8B8-2988D220D06C}"/>
                </a:ext>
              </a:extLst>
            </p:cNvPr>
            <p:cNvSpPr/>
            <p:nvPr/>
          </p:nvSpPr>
          <p:spPr>
            <a:xfrm>
              <a:off x="6698876" y="3603196"/>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26" name="Picture 25">
              <a:extLst>
                <a:ext uri="{FF2B5EF4-FFF2-40B4-BE49-F238E27FC236}">
                  <a16:creationId xmlns:a16="http://schemas.microsoft.com/office/drawing/2014/main" id="{C132D177-F2AB-E0FF-555C-E61DAAEDBF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3723896"/>
              <a:ext cx="460860" cy="444401"/>
            </a:xfrm>
            <a:prstGeom prst="rect">
              <a:avLst/>
            </a:prstGeom>
          </p:spPr>
        </p:pic>
      </p:grpSp>
      <p:grpSp>
        <p:nvGrpSpPr>
          <p:cNvPr id="27" name="Group 26">
            <a:extLst>
              <a:ext uri="{FF2B5EF4-FFF2-40B4-BE49-F238E27FC236}">
                <a16:creationId xmlns:a16="http://schemas.microsoft.com/office/drawing/2014/main" id="{B6BE77DB-331C-F5FF-D2D6-A6142A661F64}"/>
              </a:ext>
            </a:extLst>
          </p:cNvPr>
          <p:cNvGrpSpPr/>
          <p:nvPr/>
        </p:nvGrpSpPr>
        <p:grpSpPr>
          <a:xfrm>
            <a:off x="1028127" y="4009772"/>
            <a:ext cx="474886" cy="474886"/>
            <a:chOff x="6698876" y="733426"/>
            <a:chExt cx="685800" cy="685800"/>
          </a:xfrm>
        </p:grpSpPr>
        <p:sp>
          <p:nvSpPr>
            <p:cNvPr id="28" name="Oval 27">
              <a:extLst>
                <a:ext uri="{FF2B5EF4-FFF2-40B4-BE49-F238E27FC236}">
                  <a16:creationId xmlns:a16="http://schemas.microsoft.com/office/drawing/2014/main" id="{1CA568FD-6904-8BC3-395A-CDCA68E1C02A}"/>
                </a:ext>
              </a:extLst>
            </p:cNvPr>
            <p:cNvSpPr/>
            <p:nvPr/>
          </p:nvSpPr>
          <p:spPr>
            <a:xfrm>
              <a:off x="6698876" y="733426"/>
              <a:ext cx="685800" cy="685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7EE9E9A-ED05-2FE6-10B6-1F25DBAE65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1346" y="854126"/>
              <a:ext cx="460860" cy="444401"/>
            </a:xfrm>
            <a:prstGeom prst="rect">
              <a:avLst/>
            </a:prstGeom>
          </p:spPr>
        </p:pic>
      </p:grpSp>
      <p:pic>
        <p:nvPicPr>
          <p:cNvPr id="33" name="Google Shape;122;p3">
            <a:extLst>
              <a:ext uri="{FF2B5EF4-FFF2-40B4-BE49-F238E27FC236}">
                <a16:creationId xmlns:a16="http://schemas.microsoft.com/office/drawing/2014/main" id="{59D0EDDA-FD2C-8AF6-7B87-B9D1FB827EB5}"/>
              </a:ext>
            </a:extLst>
          </p:cNvPr>
          <p:cNvPicPr preferRelativeResize="0"/>
          <p:nvPr/>
        </p:nvPicPr>
        <p:blipFill rotWithShape="1">
          <a:blip r:embed="rId3">
            <a:alphaModFix/>
          </a:blip>
          <a:srcRect l="7556" t="31191" r="76136" b="8955"/>
          <a:stretch/>
        </p:blipFill>
        <p:spPr>
          <a:xfrm>
            <a:off x="4281584" y="1859324"/>
            <a:ext cx="1882873" cy="2326140"/>
          </a:xfrm>
          <a:prstGeom prst="rect">
            <a:avLst/>
          </a:prstGeom>
          <a:noFill/>
          <a:ln>
            <a:noFill/>
          </a:ln>
        </p:spPr>
      </p:pic>
      <p:pic>
        <p:nvPicPr>
          <p:cNvPr id="34" name="Google Shape;122;p3">
            <a:extLst>
              <a:ext uri="{FF2B5EF4-FFF2-40B4-BE49-F238E27FC236}">
                <a16:creationId xmlns:a16="http://schemas.microsoft.com/office/drawing/2014/main" id="{35D7BECC-28C5-E2D7-8AF8-2F2B7932A6B9}"/>
              </a:ext>
            </a:extLst>
          </p:cNvPr>
          <p:cNvPicPr preferRelativeResize="0"/>
          <p:nvPr/>
        </p:nvPicPr>
        <p:blipFill rotWithShape="1">
          <a:blip r:embed="rId3">
            <a:alphaModFix/>
          </a:blip>
          <a:srcRect l="74243" t="31191" r="9449" b="8955"/>
          <a:stretch/>
        </p:blipFill>
        <p:spPr>
          <a:xfrm>
            <a:off x="8903449" y="1873579"/>
            <a:ext cx="1882873" cy="2326140"/>
          </a:xfrm>
          <a:prstGeom prst="rect">
            <a:avLst/>
          </a:prstGeom>
          <a:noFill/>
          <a:ln>
            <a:noFill/>
          </a:ln>
        </p:spPr>
      </p:pic>
      <p:sp>
        <p:nvSpPr>
          <p:cNvPr id="2" name="TextBox 1">
            <a:extLst>
              <a:ext uri="{FF2B5EF4-FFF2-40B4-BE49-F238E27FC236}">
                <a16:creationId xmlns:a16="http://schemas.microsoft.com/office/drawing/2014/main" id="{B4D1C97F-EC8F-82F9-63D0-95335299297B}"/>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
        <p:nvSpPr>
          <p:cNvPr id="8" name="object 6">
            <a:extLst>
              <a:ext uri="{FF2B5EF4-FFF2-40B4-BE49-F238E27FC236}">
                <a16:creationId xmlns:a16="http://schemas.microsoft.com/office/drawing/2014/main" id="{23618A8F-0283-7131-6896-083D5A3D8376}"/>
              </a:ext>
            </a:extLst>
          </p:cNvPr>
          <p:cNvSpPr txBox="1">
            <a:spLocks/>
          </p:cNvSpPr>
          <p:nvPr/>
        </p:nvSpPr>
        <p:spPr>
          <a:xfrm>
            <a:off x="0" y="247774"/>
            <a:ext cx="12210997"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Amare GBX Burn</a:t>
            </a:r>
            <a:r>
              <a:rPr lang="en-US" sz="3200" b="0" i="0" baseline="30000">
                <a:solidFill>
                  <a:srgbClr val="333333"/>
                </a:solidFill>
                <a:effectLst/>
                <a:latin typeface="Inter" pitchFamily="2" charset="77"/>
              </a:rPr>
              <a:t>™</a:t>
            </a:r>
            <a:endParaRPr lang="en-US" sz="3747" baseline="3000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17C60FE5-3A9A-50C8-838D-B73AE0C242FE}"/>
              </a:ext>
            </a:extLst>
          </p:cNvPr>
          <p:cNvCxnSpPr>
            <a:cxnSpLocks/>
          </p:cNvCxnSpPr>
          <p:nvPr/>
        </p:nvCxnSpPr>
        <p:spPr>
          <a:xfrm flipH="1">
            <a:off x="8325134" y="556489"/>
            <a:ext cx="3930624"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11AB24-FB55-DC7B-C01D-A2654906E605}"/>
              </a:ext>
            </a:extLst>
          </p:cNvPr>
          <p:cNvCxnSpPr>
            <a:cxnSpLocks/>
          </p:cNvCxnSpPr>
          <p:nvPr/>
        </p:nvCxnSpPr>
        <p:spPr>
          <a:xfrm flipH="1">
            <a:off x="-263654" y="556489"/>
            <a:ext cx="4180414"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95112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a:extLst>
              <a:ext uri="{FF2B5EF4-FFF2-40B4-BE49-F238E27FC236}">
                <a16:creationId xmlns:a16="http://schemas.microsoft.com/office/drawing/2014/main" id="{D099FB4E-AC94-26EE-6FB6-FBFBE1668390}"/>
              </a:ext>
            </a:extLst>
          </p:cNvPr>
          <p:cNvPicPr>
            <a:picLocks noChangeAspect="1"/>
          </p:cNvPicPr>
          <p:nvPr/>
        </p:nvPicPr>
        <p:blipFill>
          <a:blip r:embed="rId3"/>
          <a:stretch>
            <a:fillRect/>
          </a:stretch>
        </p:blipFill>
        <p:spPr>
          <a:xfrm>
            <a:off x="1500116" y="1525040"/>
            <a:ext cx="9486331" cy="3425784"/>
          </a:xfrm>
          <a:prstGeom prst="rect">
            <a:avLst/>
          </a:prstGeom>
        </p:spPr>
      </p:pic>
      <p:pic>
        <p:nvPicPr>
          <p:cNvPr id="7" name="Google Shape;128;p4">
            <a:extLst>
              <a:ext uri="{FF2B5EF4-FFF2-40B4-BE49-F238E27FC236}">
                <a16:creationId xmlns:a16="http://schemas.microsoft.com/office/drawing/2014/main" id="{2C825865-0B19-E62F-D1DA-A74470DEFF47}"/>
              </a:ext>
            </a:extLst>
          </p:cNvPr>
          <p:cNvPicPr preferRelativeResize="0"/>
          <p:nvPr/>
        </p:nvPicPr>
        <p:blipFill rotWithShape="1">
          <a:blip r:embed="rId4">
            <a:alphaModFix/>
          </a:blip>
          <a:srcRect/>
          <a:stretch/>
        </p:blipFill>
        <p:spPr>
          <a:xfrm>
            <a:off x="258840" y="-4315474"/>
            <a:ext cx="9720648" cy="3620530"/>
          </a:xfrm>
          <a:prstGeom prst="rect">
            <a:avLst/>
          </a:prstGeom>
          <a:noFill/>
          <a:ln>
            <a:noFill/>
          </a:ln>
        </p:spPr>
      </p:pic>
      <p:pic>
        <p:nvPicPr>
          <p:cNvPr id="9" name="Picture 8" descr="A picture containing text, indoor&#10;&#10;Description automatically generated">
            <a:extLst>
              <a:ext uri="{FF2B5EF4-FFF2-40B4-BE49-F238E27FC236}">
                <a16:creationId xmlns:a16="http://schemas.microsoft.com/office/drawing/2014/main" id="{0FA9C7EC-96DB-7060-935A-3416C218E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189" y="880088"/>
            <a:ext cx="4715688" cy="4715688"/>
          </a:xfrm>
          <a:prstGeom prst="rect">
            <a:avLst/>
          </a:prstGeom>
        </p:spPr>
      </p:pic>
      <p:sp>
        <p:nvSpPr>
          <p:cNvPr id="2" name="TextBox 1">
            <a:extLst>
              <a:ext uri="{FF2B5EF4-FFF2-40B4-BE49-F238E27FC236}">
                <a16:creationId xmlns:a16="http://schemas.microsoft.com/office/drawing/2014/main" id="{6E956B52-3C31-A4E1-6396-2103F0394D20}"/>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0" name="Picture 9">
            <a:extLst>
              <a:ext uri="{FF2B5EF4-FFF2-40B4-BE49-F238E27FC236}">
                <a16:creationId xmlns:a16="http://schemas.microsoft.com/office/drawing/2014/main" id="{45656DA5-E0E4-496D-4115-32373B5A06A5}"/>
              </a:ext>
            </a:extLst>
          </p:cNvPr>
          <p:cNvPicPr>
            <a:picLocks noChangeAspect="1"/>
          </p:cNvPicPr>
          <p:nvPr/>
        </p:nvPicPr>
        <p:blipFill rotWithShape="1">
          <a:blip r:embed="rId3"/>
          <a:srcRect r="4649"/>
          <a:stretch/>
        </p:blipFill>
        <p:spPr>
          <a:xfrm>
            <a:off x="1681657" y="1492301"/>
            <a:ext cx="9341943" cy="3415060"/>
          </a:xfrm>
          <a:prstGeom prst="rect">
            <a:avLst/>
          </a:prstGeom>
        </p:spPr>
      </p:pic>
      <p:sp>
        <p:nvSpPr>
          <p:cNvPr id="2" name="TextBox 1">
            <a:extLst>
              <a:ext uri="{FF2B5EF4-FFF2-40B4-BE49-F238E27FC236}">
                <a16:creationId xmlns:a16="http://schemas.microsoft.com/office/drawing/2014/main" id="{363710D7-CFA2-C8DE-D78A-5FE5896340F7}"/>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pic>
        <p:nvPicPr>
          <p:cNvPr id="3" name="Picture 2" descr="A picture containing text, indoor&#10;&#10;Description automatically generated">
            <a:extLst>
              <a:ext uri="{FF2B5EF4-FFF2-40B4-BE49-F238E27FC236}">
                <a16:creationId xmlns:a16="http://schemas.microsoft.com/office/drawing/2014/main" id="{81DB758C-220A-AB26-09C5-76AA7B156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89" y="880088"/>
            <a:ext cx="4715688" cy="4715688"/>
          </a:xfrm>
          <a:prstGeom prst="rect">
            <a:avLst/>
          </a:prstGeom>
        </p:spPr>
      </p:pic>
    </p:spTree>
    <p:extLst>
      <p:ext uri="{BB962C8B-B14F-4D97-AF65-F5344CB8AC3E}">
        <p14:creationId xmlns:p14="http://schemas.microsoft.com/office/powerpoint/2010/main" val="26568609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2" name="TextBox 1">
            <a:extLst>
              <a:ext uri="{FF2B5EF4-FFF2-40B4-BE49-F238E27FC236}">
                <a16:creationId xmlns:a16="http://schemas.microsoft.com/office/drawing/2014/main" id="{B4D1C97F-EC8F-82F9-63D0-95335299297B}"/>
              </a:ext>
            </a:extLst>
          </p:cNvPr>
          <p:cNvSpPr txBox="1"/>
          <p:nvPr/>
        </p:nvSpPr>
        <p:spPr>
          <a:xfrm>
            <a:off x="229988" y="5901401"/>
            <a:ext cx="11732024" cy="400110"/>
          </a:xfrm>
          <a:prstGeom prst="rect">
            <a:avLst/>
          </a:prstGeom>
          <a:noFill/>
        </p:spPr>
        <p:txBody>
          <a:bodyPr wrap="square" rtlCol="0">
            <a:spAutoFit/>
          </a:bodyPr>
          <a:lstStyle/>
          <a:p>
            <a:pPr algn="ctr">
              <a:buSzPct val="120000"/>
            </a:pPr>
            <a:r>
              <a:rPr lang="en-US" sz="1000" b="0" i="0">
                <a:solidFill>
                  <a:schemeClr val="bg1">
                    <a:lumMod val="65000"/>
                  </a:schemeClr>
                </a:solidFill>
                <a:effectLst/>
                <a:latin typeface="Slack-Lato"/>
              </a:rPr>
              <a:t>*These statements have not been evaluated by the Food and Drug Administration. This product is not intended to diagnose, treat, cure or prevent any disease.</a:t>
            </a:r>
            <a:br>
              <a:rPr lang="en-US" sz="1000">
                <a:solidFill>
                  <a:schemeClr val="bg1">
                    <a:lumMod val="65000"/>
                  </a:schemeClr>
                </a:solidFill>
              </a:rPr>
            </a:br>
            <a:r>
              <a:rPr lang="en-US" sz="1000" b="0" i="0">
                <a:solidFill>
                  <a:schemeClr val="bg1">
                    <a:lumMod val="65000"/>
                  </a:schemeClr>
                </a:solidFill>
                <a:effectLst/>
                <a:latin typeface="Slack-Lato"/>
              </a:rPr>
              <a:t>†Individual weight loss results may vary. It's possible for individuals to lose 1-2 pounds a week using Amare products and following the Amare Fit Program.</a:t>
            </a:r>
            <a:r>
              <a:rPr lang="en-US" sz="1000">
                <a:solidFill>
                  <a:schemeClr val="bg1">
                    <a:lumMod val="65000"/>
                  </a:schemeClr>
                </a:solidFill>
              </a:rPr>
              <a:t>  </a:t>
            </a:r>
            <a:r>
              <a:rPr lang="en-US" sz="1000" b="0" i="0">
                <a:solidFill>
                  <a:schemeClr val="bg1">
                    <a:lumMod val="65000"/>
                  </a:schemeClr>
                </a:solidFill>
                <a:effectLst/>
                <a:latin typeface="Slack-Lato"/>
              </a:rPr>
              <a:t>However, there is no guarantee of specific weight loss results.</a:t>
            </a:r>
            <a:endParaRPr lang="en-US" sz="1000">
              <a:solidFill>
                <a:schemeClr val="bg1">
                  <a:lumMod val="65000"/>
                </a:schemeClr>
              </a:solidFill>
              <a:ea typeface="Verdana" panose="020B0604030504040204" pitchFamily="34" charset="0"/>
              <a:cs typeface="Verdana" panose="020B0604030504040204" pitchFamily="34" charset="0"/>
            </a:endParaRPr>
          </a:p>
        </p:txBody>
      </p:sp>
      <p:sp>
        <p:nvSpPr>
          <p:cNvPr id="4" name="object 6">
            <a:extLst>
              <a:ext uri="{FF2B5EF4-FFF2-40B4-BE49-F238E27FC236}">
                <a16:creationId xmlns:a16="http://schemas.microsoft.com/office/drawing/2014/main" id="{C6BD6D59-3847-F926-F452-7B51DABE06B2}"/>
              </a:ext>
            </a:extLst>
          </p:cNvPr>
          <p:cNvSpPr txBox="1">
            <a:spLocks/>
          </p:cNvSpPr>
          <p:nvPr/>
        </p:nvSpPr>
        <p:spPr>
          <a:xfrm>
            <a:off x="0" y="247774"/>
            <a:ext cx="12210997" cy="603250"/>
          </a:xfrm>
          <a:prstGeom prst="rect">
            <a:avLst/>
          </a:prstGeom>
        </p:spPr>
        <p:txBody>
          <a:bodyPr vert="horz" wrap="square" lIns="0" tIns="26428" rIns="0" bIns="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26426" algn="ctr">
              <a:lnSpc>
                <a:spcPct val="100000"/>
              </a:lnSpc>
              <a:spcBef>
                <a:spcPts val="208"/>
              </a:spcBef>
            </a:pPr>
            <a:r>
              <a:rPr lang="en-US" sz="3747" spc="83">
                <a:ea typeface="Verdana" panose="020B0604030504040204" pitchFamily="34" charset="0"/>
                <a:cs typeface="Verdana" panose="020B0604030504040204" pitchFamily="34" charset="0"/>
              </a:rPr>
              <a:t>All-Natural </a:t>
            </a:r>
            <a:r>
              <a:rPr lang="en-US" sz="3747" spc="147">
                <a:ea typeface="Verdana" panose="020B0604030504040204" pitchFamily="34" charset="0"/>
                <a:cs typeface="Verdana" panose="020B0604030504040204" pitchFamily="34" charset="0"/>
              </a:rPr>
              <a:t>Thermogenic</a:t>
            </a:r>
            <a:endParaRPr lang="en-US" sz="3747">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4D98D13E-EE82-E1FD-140E-42B64C3CF65B}"/>
              </a:ext>
            </a:extLst>
          </p:cNvPr>
          <p:cNvCxnSpPr>
            <a:cxnSpLocks/>
          </p:cNvCxnSpPr>
          <p:nvPr/>
        </p:nvCxnSpPr>
        <p:spPr>
          <a:xfrm flipH="1">
            <a:off x="9157648" y="556489"/>
            <a:ext cx="3098110" cy="831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752088-7E3E-5853-0AAE-BAD3AB38BCB8}"/>
              </a:ext>
            </a:extLst>
          </p:cNvPr>
          <p:cNvCxnSpPr>
            <a:cxnSpLocks/>
          </p:cNvCxnSpPr>
          <p:nvPr/>
        </p:nvCxnSpPr>
        <p:spPr>
          <a:xfrm flipH="1">
            <a:off x="-267211" y="564799"/>
            <a:ext cx="320433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28106F3-917D-4AA0-8EC6-A5A59B2CC48B}"/>
              </a:ext>
            </a:extLst>
          </p:cNvPr>
          <p:cNvPicPr>
            <a:picLocks noChangeAspect="1"/>
          </p:cNvPicPr>
          <p:nvPr/>
        </p:nvPicPr>
        <p:blipFill>
          <a:blip r:embed="rId3"/>
          <a:stretch>
            <a:fillRect/>
          </a:stretch>
        </p:blipFill>
        <p:spPr>
          <a:xfrm>
            <a:off x="2159948" y="924401"/>
            <a:ext cx="6997700" cy="4902200"/>
          </a:xfrm>
          <a:prstGeom prst="rect">
            <a:avLst/>
          </a:prstGeom>
        </p:spPr>
      </p:pic>
      <p:sp>
        <p:nvSpPr>
          <p:cNvPr id="8" name="Google Shape;99;p2">
            <a:extLst>
              <a:ext uri="{FF2B5EF4-FFF2-40B4-BE49-F238E27FC236}">
                <a16:creationId xmlns:a16="http://schemas.microsoft.com/office/drawing/2014/main" id="{E8768F7B-020E-5950-B05A-821A2214EE17}"/>
              </a:ext>
            </a:extLst>
          </p:cNvPr>
          <p:cNvSpPr txBox="1"/>
          <p:nvPr/>
        </p:nvSpPr>
        <p:spPr>
          <a:xfrm>
            <a:off x="9001480" y="1692109"/>
            <a:ext cx="2484988" cy="3154719"/>
          </a:xfrm>
          <a:prstGeom prst="rect">
            <a:avLst/>
          </a:prstGeom>
          <a:noFill/>
          <a:ln>
            <a:noFill/>
          </a:ln>
        </p:spPr>
        <p:txBody>
          <a:bodyPr spcFirstLastPara="1" wrap="square" lIns="0" tIns="26425" rIns="0" bIns="0" anchor="ctr" anchorCtr="0">
            <a:spAutoFit/>
          </a:bodyPr>
          <a:lstStyle/>
          <a:p>
            <a:pPr marL="26426" algn="r">
              <a:lnSpc>
                <a:spcPct val="90000"/>
              </a:lnSpc>
              <a:buClr>
                <a:srgbClr val="7030A0"/>
              </a:buClr>
              <a:buSzPts val="3200"/>
              <a:buFont typeface="Calibri"/>
              <a:buNone/>
            </a:pPr>
            <a:r>
              <a:rPr lang="en-US" sz="3600" b="1" kern="0">
                <a:solidFill>
                  <a:srgbClr val="562E87"/>
                </a:solidFill>
                <a:latin typeface="Cambria" panose="02040503050406030204" pitchFamily="18" charset="0"/>
                <a:sym typeface="Calibri"/>
              </a:rPr>
              <a:t>GBX Burn</a:t>
            </a:r>
            <a:br>
              <a:rPr lang="en-US" sz="3600" b="1" kern="0">
                <a:solidFill>
                  <a:srgbClr val="562E87"/>
                </a:solidFill>
                <a:latin typeface="Cambria" panose="02040503050406030204" pitchFamily="18" charset="0"/>
                <a:sym typeface="Calibri"/>
              </a:rPr>
            </a:br>
            <a:r>
              <a:rPr lang="en-US" sz="2800" kern="0">
                <a:solidFill>
                  <a:srgbClr val="333333"/>
                </a:solidFill>
                <a:latin typeface="Cambria" panose="02040503050406030204" pitchFamily="18" charset="0"/>
                <a:sym typeface="Calibri"/>
              </a:rPr>
              <a:t>controls appetite and supports fat burning </a:t>
            </a:r>
            <a:br>
              <a:rPr lang="en-US" sz="2800" kern="0">
                <a:solidFill>
                  <a:srgbClr val="333333"/>
                </a:solidFill>
                <a:latin typeface="Cambria" panose="02040503050406030204" pitchFamily="18" charset="0"/>
                <a:sym typeface="Calibri"/>
              </a:rPr>
            </a:br>
            <a:r>
              <a:rPr lang="en-US" sz="2000" i="1" kern="0">
                <a:latin typeface="Cambria" panose="02040503050406030204" pitchFamily="18" charset="0"/>
                <a:sym typeface="Calibri"/>
              </a:rPr>
              <a:t>(reduces fat gain*)</a:t>
            </a:r>
            <a:br>
              <a:rPr lang="en-US" sz="2000" i="1" kern="0">
                <a:solidFill>
                  <a:srgbClr val="333333"/>
                </a:solidFill>
                <a:latin typeface="Cambria" panose="02040503050406030204" pitchFamily="18" charset="0"/>
                <a:sym typeface="Calibri"/>
              </a:rPr>
            </a:br>
            <a:endParaRPr sz="2800" i="1" kern="0">
              <a:solidFill>
                <a:srgbClr val="333333"/>
              </a:solidFill>
              <a:latin typeface="Cambria" panose="02040503050406030204" pitchFamily="18" charset="0"/>
              <a:sym typeface="Calibri"/>
            </a:endParaRPr>
          </a:p>
          <a:p>
            <a:pPr marL="26426" algn="r">
              <a:lnSpc>
                <a:spcPct val="90000"/>
              </a:lnSpc>
              <a:spcBef>
                <a:spcPts val="208"/>
              </a:spcBef>
              <a:buClr>
                <a:srgbClr val="521887"/>
              </a:buClr>
              <a:buSzPts val="3747"/>
              <a:buFont typeface="Calibri"/>
              <a:buNone/>
            </a:pPr>
            <a:r>
              <a:rPr lang="en-US" sz="2800" b="1" kern="0">
                <a:solidFill>
                  <a:srgbClr val="562E87"/>
                </a:solidFill>
                <a:latin typeface="Cambria" panose="02040503050406030204" pitchFamily="18" charset="0"/>
                <a:sym typeface="Calibri"/>
              </a:rPr>
              <a:t>“Keep it Off”</a:t>
            </a:r>
            <a:endParaRPr sz="3600" b="1" kern="0">
              <a:solidFill>
                <a:srgbClr val="562E87"/>
              </a:solidFill>
              <a:latin typeface="Cambria" panose="02040503050406030204" pitchFamily="18" charset="0"/>
              <a:sym typeface="Calibri"/>
            </a:endParaRPr>
          </a:p>
        </p:txBody>
      </p:sp>
      <p:sp>
        <p:nvSpPr>
          <p:cNvPr id="9" name="Google Shape;144;p5">
            <a:extLst>
              <a:ext uri="{FF2B5EF4-FFF2-40B4-BE49-F238E27FC236}">
                <a16:creationId xmlns:a16="http://schemas.microsoft.com/office/drawing/2014/main" id="{D712D673-6D7F-C6A0-108A-AEDC2676982B}"/>
              </a:ext>
            </a:extLst>
          </p:cNvPr>
          <p:cNvSpPr txBox="1"/>
          <p:nvPr/>
        </p:nvSpPr>
        <p:spPr>
          <a:xfrm>
            <a:off x="204093" y="3952685"/>
            <a:ext cx="196951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effectLst/>
                <a:uLnTx/>
                <a:uFillTx/>
                <a:latin typeface="Calibri"/>
                <a:ea typeface="Calibri"/>
                <a:cs typeface="Calibri"/>
                <a:sym typeface="Calibri"/>
              </a:rPr>
              <a:t>Maintain Gut Integrity </a:t>
            </a:r>
            <a:br>
              <a:rPr kumimoji="0" lang="en-US" sz="2000" b="1" i="0" u="none" strike="noStrike" kern="0" cap="none" spc="0" normalizeH="0" baseline="0" noProof="0">
                <a:ln>
                  <a:noFill/>
                </a:ln>
                <a:effectLst/>
                <a:uLnTx/>
                <a:uFillTx/>
                <a:latin typeface="Calibri"/>
                <a:ea typeface="Calibri"/>
                <a:cs typeface="Calibri"/>
                <a:sym typeface="Calibri"/>
              </a:rPr>
            </a:br>
            <a:r>
              <a:rPr kumimoji="0" lang="en-US" sz="2000" b="1" i="0" u="none" strike="noStrike" kern="0" cap="none" spc="0" normalizeH="0" baseline="0" noProof="0">
                <a:ln>
                  <a:noFill/>
                </a:ln>
                <a:effectLst/>
                <a:uLnTx/>
                <a:uFillTx/>
                <a:latin typeface="Calibri"/>
                <a:ea typeface="Calibri"/>
                <a:cs typeface="Calibri"/>
                <a:sym typeface="Calibri"/>
              </a:rPr>
              <a:t>and Muscle Integrity</a:t>
            </a:r>
            <a:endParaRPr kumimoji="0" sz="1600" b="0"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endParaRPr>
          </a:p>
        </p:txBody>
      </p:sp>
      <p:sp>
        <p:nvSpPr>
          <p:cNvPr id="10" name="Google Shape;145;p5">
            <a:extLst>
              <a:ext uri="{FF2B5EF4-FFF2-40B4-BE49-F238E27FC236}">
                <a16:creationId xmlns:a16="http://schemas.microsoft.com/office/drawing/2014/main" id="{7D32211E-DAA7-48CC-AB35-A747A22A5E95}"/>
              </a:ext>
            </a:extLst>
          </p:cNvPr>
          <p:cNvSpPr txBox="1"/>
          <p:nvPr/>
        </p:nvSpPr>
        <p:spPr>
          <a:xfrm>
            <a:off x="231408" y="1787988"/>
            <a:ext cx="1942198"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effectLst/>
                <a:uLnTx/>
                <a:uFillTx/>
                <a:latin typeface="Calibri"/>
                <a:ea typeface="Calibri"/>
                <a:cs typeface="Calibri"/>
                <a:sym typeface="Calibri"/>
              </a:rPr>
              <a:t>Improve </a:t>
            </a:r>
            <a:br>
              <a:rPr kumimoji="0" lang="en-US" sz="2000" b="1" i="0" u="none" strike="noStrike" kern="0" cap="none" spc="0" normalizeH="0" baseline="0" noProof="0">
                <a:ln>
                  <a:noFill/>
                </a:ln>
                <a:effectLst/>
                <a:uLnTx/>
                <a:uFillTx/>
                <a:latin typeface="Calibri"/>
                <a:ea typeface="Calibri"/>
                <a:cs typeface="Calibri"/>
                <a:sym typeface="Calibri"/>
              </a:rPr>
            </a:br>
            <a:r>
              <a:rPr kumimoji="0" lang="en-US" sz="2000" b="1" i="0" u="none" strike="noStrike" kern="0" cap="none" spc="0" normalizeH="0" baseline="0" noProof="0">
                <a:ln>
                  <a:noFill/>
                </a:ln>
                <a:effectLst/>
                <a:uLnTx/>
                <a:uFillTx/>
                <a:latin typeface="Calibri"/>
                <a:ea typeface="Calibri"/>
                <a:cs typeface="Calibri"/>
                <a:sym typeface="Calibri"/>
              </a:rPr>
              <a:t>“Diet-Induced </a:t>
            </a:r>
            <a:br>
              <a:rPr kumimoji="0" lang="en-US" sz="2000" b="1" i="0" u="none" strike="noStrike" kern="0" cap="none" spc="0" normalizeH="0" baseline="0" noProof="0">
                <a:ln>
                  <a:noFill/>
                </a:ln>
                <a:effectLst/>
                <a:uLnTx/>
                <a:uFillTx/>
                <a:latin typeface="Calibri"/>
                <a:ea typeface="Calibri"/>
                <a:cs typeface="Calibri"/>
                <a:sym typeface="Calibri"/>
              </a:rPr>
            </a:br>
            <a:r>
              <a:rPr kumimoji="0" lang="en-US" sz="2000" b="1" i="0" u="none" strike="noStrike" kern="0" cap="none" spc="0" normalizeH="0" baseline="0" noProof="0">
                <a:ln>
                  <a:noFill/>
                </a:ln>
                <a:effectLst/>
                <a:uLnTx/>
                <a:uFillTx/>
                <a:latin typeface="Calibri"/>
                <a:ea typeface="Calibri"/>
                <a:cs typeface="Calibri"/>
                <a:sym typeface="Calibri"/>
              </a:rPr>
              <a:t>Thermogenesis” (Burn)</a:t>
            </a:r>
            <a:endParaRPr kumimoji="0" sz="1600" b="0" i="0" u="none" strike="noStrike" kern="0" cap="none" spc="0" normalizeH="0" baseline="0" noProof="0">
              <a:ln>
                <a:noFill/>
              </a:ln>
              <a:effectLst/>
              <a:uLnTx/>
              <a:uFillTx/>
              <a:latin typeface="Calibri" panose="020F0502020204030204" pitchFamily="34" charset="0"/>
              <a:cs typeface="Calibri" panose="020F0502020204030204" pitchFamily="34" charset="0"/>
              <a:sym typeface="Arial"/>
            </a:endParaRPr>
          </a:p>
        </p:txBody>
      </p:sp>
      <p:cxnSp>
        <p:nvCxnSpPr>
          <p:cNvPr id="16" name="Straight Connector 15">
            <a:extLst>
              <a:ext uri="{FF2B5EF4-FFF2-40B4-BE49-F238E27FC236}">
                <a16:creationId xmlns:a16="http://schemas.microsoft.com/office/drawing/2014/main" id="{5F38661A-007A-03EA-BC25-DFE8191419A8}"/>
              </a:ext>
            </a:extLst>
          </p:cNvPr>
          <p:cNvCxnSpPr>
            <a:cxnSpLocks/>
            <a:stCxn id="10" idx="3"/>
          </p:cNvCxnSpPr>
          <p:nvPr/>
        </p:nvCxnSpPr>
        <p:spPr>
          <a:xfrm>
            <a:off x="2173606" y="2449688"/>
            <a:ext cx="1981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8B3F7F-D159-BB55-5EFC-2357298FCC61}"/>
              </a:ext>
            </a:extLst>
          </p:cNvPr>
          <p:cNvCxnSpPr>
            <a:cxnSpLocks/>
          </p:cNvCxnSpPr>
          <p:nvPr/>
        </p:nvCxnSpPr>
        <p:spPr>
          <a:xfrm>
            <a:off x="4562476" y="2449688"/>
            <a:ext cx="203834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F31371-8631-D78E-1EBC-DEB164907C47}"/>
              </a:ext>
            </a:extLst>
          </p:cNvPr>
          <p:cNvCxnSpPr>
            <a:cxnSpLocks/>
          </p:cNvCxnSpPr>
          <p:nvPr/>
        </p:nvCxnSpPr>
        <p:spPr>
          <a:xfrm>
            <a:off x="8812530" y="2449688"/>
            <a:ext cx="58864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ket 21">
            <a:extLst>
              <a:ext uri="{FF2B5EF4-FFF2-40B4-BE49-F238E27FC236}">
                <a16:creationId xmlns:a16="http://schemas.microsoft.com/office/drawing/2014/main" id="{398568BF-14CA-2CA1-F6A6-2037ACD10A57}"/>
              </a:ext>
            </a:extLst>
          </p:cNvPr>
          <p:cNvSpPr/>
          <p:nvPr/>
        </p:nvSpPr>
        <p:spPr>
          <a:xfrm>
            <a:off x="1982760" y="1692321"/>
            <a:ext cx="177188" cy="1577871"/>
          </a:xfrm>
          <a:prstGeom prst="righ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DC6B4EE-67E8-E266-14D1-CA9C504FF00D}"/>
              </a:ext>
            </a:extLst>
          </p:cNvPr>
          <p:cNvCxnSpPr>
            <a:cxnSpLocks/>
          </p:cNvCxnSpPr>
          <p:nvPr/>
        </p:nvCxnSpPr>
        <p:spPr>
          <a:xfrm>
            <a:off x="2173606" y="4595988"/>
            <a:ext cx="19811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315872-ECCB-9357-FB2F-94992ADFE7EC}"/>
              </a:ext>
            </a:extLst>
          </p:cNvPr>
          <p:cNvCxnSpPr>
            <a:cxnSpLocks/>
          </p:cNvCxnSpPr>
          <p:nvPr/>
        </p:nvCxnSpPr>
        <p:spPr>
          <a:xfrm>
            <a:off x="4562476" y="4595988"/>
            <a:ext cx="203834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242A15-4471-25FA-9B1E-B6C9456B8F02}"/>
              </a:ext>
            </a:extLst>
          </p:cNvPr>
          <p:cNvCxnSpPr>
            <a:cxnSpLocks/>
          </p:cNvCxnSpPr>
          <p:nvPr/>
        </p:nvCxnSpPr>
        <p:spPr>
          <a:xfrm>
            <a:off x="8812530" y="4595988"/>
            <a:ext cx="58864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ight Bracket 25">
            <a:extLst>
              <a:ext uri="{FF2B5EF4-FFF2-40B4-BE49-F238E27FC236}">
                <a16:creationId xmlns:a16="http://schemas.microsoft.com/office/drawing/2014/main" id="{CAB19326-AE3F-0DB7-DA2B-E4050CDE4A35}"/>
              </a:ext>
            </a:extLst>
          </p:cNvPr>
          <p:cNvSpPr/>
          <p:nvPr/>
        </p:nvSpPr>
        <p:spPr>
          <a:xfrm>
            <a:off x="1982760" y="3838621"/>
            <a:ext cx="177188" cy="1577871"/>
          </a:xfrm>
          <a:prstGeom prst="righ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5453226"/>
      </p:ext>
    </p:extLst>
  </p:cSld>
  <p:clrMapOvr>
    <a:masterClrMapping/>
  </p:clrMapOvr>
  <p:transition>
    <p:fade/>
  </p:transition>
</p:sld>
</file>

<file path=ppt/theme/theme1.xml><?xml version="1.0" encoding="utf-8"?>
<a:theme xmlns:a="http://schemas.openxmlformats.org/drawingml/2006/main" name="Custom Design">
  <a:themeElements>
    <a:clrScheme name="Leadership Summit Colors">
      <a:dk1>
        <a:srgbClr val="333333"/>
      </a:dk1>
      <a:lt1>
        <a:srgbClr val="FFFFFF"/>
      </a:lt1>
      <a:dk2>
        <a:srgbClr val="333333"/>
      </a:dk2>
      <a:lt2>
        <a:srgbClr val="C8C8C8"/>
      </a:lt2>
      <a:accent1>
        <a:srgbClr val="B1A2D3"/>
      </a:accent1>
      <a:accent2>
        <a:srgbClr val="FDDD00"/>
      </a:accent2>
      <a:accent3>
        <a:srgbClr val="DB5C86"/>
      </a:accent3>
      <a:accent4>
        <a:srgbClr val="4BBC90"/>
      </a:accent4>
      <a:accent5>
        <a:srgbClr val="009BC6"/>
      </a:accent5>
      <a:accent6>
        <a:srgbClr val="562E87"/>
      </a:accent6>
      <a:hlink>
        <a:srgbClr val="009CC5"/>
      </a:hlink>
      <a:folHlink>
        <a:srgbClr val="DB5C86"/>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4C203BB-C350-A94B-88A9-0F4CD70783A0}" vid="{B9E52313-28EA-284C-B3EF-73CF425080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37F55CFF8CDE4E9901864B59ED55E8" ma:contentTypeVersion="11" ma:contentTypeDescription="Create a new document." ma:contentTypeScope="" ma:versionID="ecf858063959a6dfb9ea07a54c34af28">
  <xsd:schema xmlns:xsd="http://www.w3.org/2001/XMLSchema" xmlns:xs="http://www.w3.org/2001/XMLSchema" xmlns:p="http://schemas.microsoft.com/office/2006/metadata/properties" xmlns:ns2="d7f2e36b-bb7d-4c68-a59a-16c439b15117" xmlns:ns3="6be857c2-1e1f-42cd-a678-e2b3ec80201d" targetNamespace="http://schemas.microsoft.com/office/2006/metadata/properties" ma:root="true" ma:fieldsID="1e05e9485402681b2fb58ea8d8a99c48" ns2:_="" ns3:_="">
    <xsd:import namespace="d7f2e36b-bb7d-4c68-a59a-16c439b15117"/>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2e36b-bb7d-4c68-a59a-16c439b151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f2e36b-bb7d-4c68-a59a-16c439b15117">
      <Terms xmlns="http://schemas.microsoft.com/office/infopath/2007/PartnerControls"/>
    </lcf76f155ced4ddcb4097134ff3c332f>
    <TaxCatchAll xmlns="6be857c2-1e1f-42cd-a678-e2b3ec80201d" xsi:nil="true"/>
    <SharedWithUsers xmlns="6be857c2-1e1f-42cd-a678-e2b3ec80201d">
      <UserInfo>
        <DisplayName>Shawn Talbott</DisplayName>
        <AccountId>141</AccountId>
        <AccountType/>
      </UserInfo>
    </SharedWithUsers>
  </documentManagement>
</p:properties>
</file>

<file path=customXml/itemProps1.xml><?xml version="1.0" encoding="utf-8"?>
<ds:datastoreItem xmlns:ds="http://schemas.openxmlformats.org/officeDocument/2006/customXml" ds:itemID="{54A868C3-EF77-45B8-A143-BF9E8F9566E3}">
  <ds:schemaRefs>
    <ds:schemaRef ds:uri="6be857c2-1e1f-42cd-a678-e2b3ec80201d"/>
    <ds:schemaRef ds:uri="d7f2e36b-bb7d-4c68-a59a-16c439b151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7F46AC-CE94-4739-890B-B55D9EE6519C}">
  <ds:schemaRefs>
    <ds:schemaRef ds:uri="http://schemas.microsoft.com/sharepoint/v3/contenttype/forms"/>
  </ds:schemaRefs>
</ds:datastoreItem>
</file>

<file path=customXml/itemProps3.xml><?xml version="1.0" encoding="utf-8"?>
<ds:datastoreItem xmlns:ds="http://schemas.openxmlformats.org/officeDocument/2006/customXml" ds:itemID="{A83B7F01-E6F5-49DE-989B-6645D6C01C20}">
  <ds:schemaRefs>
    <ds:schemaRef ds:uri="6be857c2-1e1f-42cd-a678-e2b3ec80201d"/>
    <ds:schemaRef ds:uri="d7f2e36b-bb7d-4c68-a59a-16c439b1511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157</TotalTime>
  <Words>1296</Words>
  <Application>Microsoft Macintosh PowerPoint</Application>
  <PresentationFormat>Widescreen</PresentationFormat>
  <Paragraphs>105</Paragraphs>
  <Slides>23</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AvenirNextLTPro</vt:lpstr>
      <vt:lpstr>Calibri</vt:lpstr>
      <vt:lpstr>Cambria</vt:lpstr>
      <vt:lpstr>Helvetica</vt:lpstr>
      <vt:lpstr>Helvetica Neue</vt:lpstr>
      <vt:lpstr>Inter</vt:lpstr>
      <vt:lpstr>Montserrat</vt:lpstr>
      <vt:lpstr>Slack-Lato</vt:lpstr>
      <vt:lpstr>Verdana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Nicolette Wright</dc:creator>
  <cp:lastModifiedBy>Shawn Talbott</cp:lastModifiedBy>
  <cp:revision>12</cp:revision>
  <dcterms:created xsi:type="dcterms:W3CDTF">2022-07-06T21:54:55Z</dcterms:created>
  <dcterms:modified xsi:type="dcterms:W3CDTF">2023-02-15T18:33:26Z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0x0101003D37F55CFF8CDE4E9901864B59ED55E8</vt:lpwstr>
  </property>
  <property fmtid="{D5CDD505-2E9C-101B-9397-08002B2CF9AE}" pid="3" name="MediaServiceImageTags">
    <vt:lpwstr/>
  </property>
</Properties>
</file>