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1.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8" r:id="rId3"/>
    <p:sldMasterId id="2147483709" r:id="rId4"/>
    <p:sldMasterId id="2147483734" r:id="rId5"/>
    <p:sldMasterId id="2147483755" r:id="rId6"/>
    <p:sldMasterId id="2147483806" r:id="rId7"/>
    <p:sldMasterId id="2147483820" r:id="rId8"/>
    <p:sldMasterId id="2147483833" r:id="rId9"/>
    <p:sldMasterId id="2147483869" r:id="rId10"/>
    <p:sldMasterId id="2147483882" r:id="rId11"/>
    <p:sldMasterId id="2147483895" r:id="rId12"/>
    <p:sldMasterId id="2147483921" r:id="rId13"/>
    <p:sldMasterId id="2147483934" r:id="rId14"/>
    <p:sldMasterId id="2147483948" r:id="rId15"/>
    <p:sldMasterId id="2147483998" r:id="rId16"/>
    <p:sldMasterId id="2147484023" r:id="rId17"/>
    <p:sldMasterId id="2147484049" r:id="rId18"/>
    <p:sldMasterId id="2147484078" r:id="rId19"/>
    <p:sldMasterId id="2147484090" r:id="rId20"/>
    <p:sldMasterId id="2147484103" r:id="rId21"/>
    <p:sldMasterId id="2147484116" r:id="rId22"/>
  </p:sldMasterIdLst>
  <p:notesMasterIdLst>
    <p:notesMasterId r:id="rId73"/>
  </p:notesMasterIdLst>
  <p:sldIdLst>
    <p:sldId id="637" r:id="rId23"/>
    <p:sldId id="824" r:id="rId24"/>
    <p:sldId id="825" r:id="rId25"/>
    <p:sldId id="344" r:id="rId26"/>
    <p:sldId id="423" r:id="rId27"/>
    <p:sldId id="308" r:id="rId28"/>
    <p:sldId id="265" r:id="rId29"/>
    <p:sldId id="725" r:id="rId30"/>
    <p:sldId id="437" r:id="rId31"/>
    <p:sldId id="435" r:id="rId32"/>
    <p:sldId id="266" r:id="rId33"/>
    <p:sldId id="267" r:id="rId34"/>
    <p:sldId id="277" r:id="rId35"/>
    <p:sldId id="411" r:id="rId36"/>
    <p:sldId id="268" r:id="rId37"/>
    <p:sldId id="269" r:id="rId38"/>
    <p:sldId id="439" r:id="rId39"/>
    <p:sldId id="270" r:id="rId40"/>
    <p:sldId id="642" r:id="rId41"/>
    <p:sldId id="643" r:id="rId42"/>
    <p:sldId id="644" r:id="rId43"/>
    <p:sldId id="645" r:id="rId44"/>
    <p:sldId id="646" r:id="rId45"/>
    <p:sldId id="262" r:id="rId46"/>
    <p:sldId id="264" r:id="rId47"/>
    <p:sldId id="581" r:id="rId48"/>
    <p:sldId id="349" r:id="rId49"/>
    <p:sldId id="729" r:id="rId50"/>
    <p:sldId id="360" r:id="rId51"/>
    <p:sldId id="363" r:id="rId52"/>
    <p:sldId id="358" r:id="rId53"/>
    <p:sldId id="347" r:id="rId54"/>
    <p:sldId id="351" r:id="rId55"/>
    <p:sldId id="352" r:id="rId56"/>
    <p:sldId id="359" r:id="rId57"/>
    <p:sldId id="727" r:id="rId58"/>
    <p:sldId id="648" r:id="rId59"/>
    <p:sldId id="649" r:id="rId60"/>
    <p:sldId id="650" r:id="rId61"/>
    <p:sldId id="651" r:id="rId62"/>
    <p:sldId id="652" r:id="rId63"/>
    <p:sldId id="653" r:id="rId64"/>
    <p:sldId id="665" r:id="rId65"/>
    <p:sldId id="432" r:id="rId66"/>
    <p:sldId id="257" r:id="rId67"/>
    <p:sldId id="258" r:id="rId68"/>
    <p:sldId id="259" r:id="rId69"/>
    <p:sldId id="260" r:id="rId70"/>
    <p:sldId id="728" r:id="rId71"/>
    <p:sldId id="826"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36699"/>
    <a:srgbClr val="2B59F3"/>
    <a:srgbClr val="2953DB"/>
    <a:srgbClr val="274EC6"/>
    <a:srgbClr val="000086"/>
    <a:srgbClr val="FF69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9"/>
    <p:restoredTop sz="94489" autoAdjust="0"/>
  </p:normalViewPr>
  <p:slideViewPr>
    <p:cSldViewPr snapToGrid="0" snapToObjects="1">
      <p:cViewPr varScale="1">
        <p:scale>
          <a:sx n="145" d="100"/>
          <a:sy n="145" d="100"/>
        </p:scale>
        <p:origin x="2144" y="168"/>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104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9.xml"/><Relationship Id="rId2" Type="http://schemas.openxmlformats.org/officeDocument/2006/relationships/slideMaster" Target="slideMasters/slideMaster2.xml"/><Relationship Id="rId2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Lactobacillus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515633915325804E-2"/>
          <c:y val="0.12921709550435684"/>
          <c:w val="0.94716069458708962"/>
          <c:h val="0.7423039932743617"/>
        </c:manualLayout>
      </c:layout>
      <c:barChart>
        <c:barDir val="col"/>
        <c:grouping val="clustered"/>
        <c:varyColors val="0"/>
        <c:ser>
          <c:idx val="0"/>
          <c:order val="0"/>
          <c:tx>
            <c:strRef>
              <c:f>Sheet1!$B$1</c:f>
              <c:strCache>
                <c:ptCount val="1"/>
                <c:pt idx="0">
                  <c:v>Lact1</c:v>
                </c:pt>
              </c:strCache>
            </c:strRef>
          </c:tx>
          <c:spPr>
            <a:solidFill>
              <a:schemeClr val="accent1"/>
            </a:solidFill>
            <a:ln>
              <a:noFill/>
            </a:ln>
            <a:effectLst/>
          </c:spPr>
          <c:invertIfNegative val="0"/>
          <c:cat>
            <c:strRef>
              <c:f>Sheet1!$A$2:$A$3</c:f>
              <c:strCache>
                <c:ptCount val="2"/>
                <c:pt idx="0">
                  <c:v>Placebo</c:v>
                </c:pt>
                <c:pt idx="1">
                  <c:v>Fundamentals</c:v>
                </c:pt>
              </c:strCache>
            </c:strRef>
          </c:cat>
          <c:val>
            <c:numRef>
              <c:f>Sheet1!$B$2:$B$3</c:f>
              <c:numCache>
                <c:formatCode>General</c:formatCode>
                <c:ptCount val="2"/>
                <c:pt idx="0">
                  <c:v>0.65500000000000003</c:v>
                </c:pt>
                <c:pt idx="1">
                  <c:v>0.38600000000000001</c:v>
                </c:pt>
              </c:numCache>
            </c:numRef>
          </c:val>
          <c:extLst>
            <c:ext xmlns:c16="http://schemas.microsoft.com/office/drawing/2014/chart" uri="{C3380CC4-5D6E-409C-BE32-E72D297353CC}">
              <c16:uniqueId val="{00000000-40F8-A946-A896-5FEC12A9CF34}"/>
            </c:ext>
          </c:extLst>
        </c:ser>
        <c:ser>
          <c:idx val="1"/>
          <c:order val="1"/>
          <c:tx>
            <c:strRef>
              <c:f>Sheet1!$C$1</c:f>
              <c:strCache>
                <c:ptCount val="1"/>
                <c:pt idx="0">
                  <c:v>Lact2</c:v>
                </c:pt>
              </c:strCache>
            </c:strRef>
          </c:tx>
          <c:spPr>
            <a:solidFill>
              <a:schemeClr val="accent2"/>
            </a:solidFill>
            <a:ln>
              <a:noFill/>
            </a:ln>
            <a:effectLst/>
          </c:spPr>
          <c:invertIfNegative val="0"/>
          <c:cat>
            <c:strRef>
              <c:f>Sheet1!$A$2:$A$3</c:f>
              <c:strCache>
                <c:ptCount val="2"/>
                <c:pt idx="0">
                  <c:v>Placebo</c:v>
                </c:pt>
                <c:pt idx="1">
                  <c:v>Fundamentals</c:v>
                </c:pt>
              </c:strCache>
            </c:strRef>
          </c:cat>
          <c:val>
            <c:numRef>
              <c:f>Sheet1!$C$2:$C$3</c:f>
              <c:numCache>
                <c:formatCode>General</c:formatCode>
                <c:ptCount val="2"/>
                <c:pt idx="0">
                  <c:v>0.36499999999999999</c:v>
                </c:pt>
                <c:pt idx="1">
                  <c:v>0.33</c:v>
                </c:pt>
              </c:numCache>
            </c:numRef>
          </c:val>
          <c:extLst>
            <c:ext xmlns:c16="http://schemas.microsoft.com/office/drawing/2014/chart" uri="{C3380CC4-5D6E-409C-BE32-E72D297353CC}">
              <c16:uniqueId val="{00000001-40F8-A946-A896-5FEC12A9CF34}"/>
            </c:ext>
          </c:extLst>
        </c:ser>
        <c:ser>
          <c:idx val="2"/>
          <c:order val="2"/>
          <c:tx>
            <c:strRef>
              <c:f>Sheet1!$D$1</c:f>
              <c:strCache>
                <c:ptCount val="1"/>
                <c:pt idx="0">
                  <c:v>Lact3</c:v>
                </c:pt>
              </c:strCache>
            </c:strRef>
          </c:tx>
          <c:spPr>
            <a:solidFill>
              <a:schemeClr val="accent3"/>
            </a:solidFill>
            <a:ln>
              <a:noFill/>
            </a:ln>
            <a:effectLst/>
          </c:spPr>
          <c:invertIfNegative val="0"/>
          <c:cat>
            <c:strRef>
              <c:f>Sheet1!$A$2:$A$3</c:f>
              <c:strCache>
                <c:ptCount val="2"/>
                <c:pt idx="0">
                  <c:v>Placebo</c:v>
                </c:pt>
                <c:pt idx="1">
                  <c:v>Fundamentals</c:v>
                </c:pt>
              </c:strCache>
            </c:strRef>
          </c:cat>
          <c:val>
            <c:numRef>
              <c:f>Sheet1!$D$2:$D$3</c:f>
              <c:numCache>
                <c:formatCode>General</c:formatCode>
                <c:ptCount val="2"/>
                <c:pt idx="0">
                  <c:v>0.53500000000000003</c:v>
                </c:pt>
                <c:pt idx="1">
                  <c:v>0.495</c:v>
                </c:pt>
              </c:numCache>
            </c:numRef>
          </c:val>
          <c:extLst>
            <c:ext xmlns:c16="http://schemas.microsoft.com/office/drawing/2014/chart" uri="{C3380CC4-5D6E-409C-BE32-E72D297353CC}">
              <c16:uniqueId val="{00000002-40F8-A946-A896-5FEC12A9CF34}"/>
            </c:ext>
          </c:extLst>
        </c:ser>
        <c:dLbls>
          <c:showLegendKey val="0"/>
          <c:showVal val="0"/>
          <c:showCatName val="0"/>
          <c:showSerName val="0"/>
          <c:showPercent val="0"/>
          <c:showBubbleSize val="0"/>
        </c:dLbls>
        <c:gapWidth val="219"/>
        <c:overlap val="-27"/>
        <c:axId val="1984960448"/>
        <c:axId val="1970169936"/>
      </c:barChart>
      <c:catAx>
        <c:axId val="198496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0169936"/>
        <c:crosses val="autoZero"/>
        <c:auto val="1"/>
        <c:lblAlgn val="ctr"/>
        <c:lblOffset val="100"/>
        <c:noMultiLvlLbl val="0"/>
      </c:catAx>
      <c:valAx>
        <c:axId val="19701699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96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Bifidobacterium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515633915325804E-2"/>
          <c:y val="0.12921709550435684"/>
          <c:w val="0.94716069458708962"/>
          <c:h val="0.7423039932743617"/>
        </c:manualLayout>
      </c:layout>
      <c:barChart>
        <c:barDir val="col"/>
        <c:grouping val="clustered"/>
        <c:varyColors val="0"/>
        <c:ser>
          <c:idx val="0"/>
          <c:order val="0"/>
          <c:tx>
            <c:strRef>
              <c:f>Sheet1!$B$1</c:f>
              <c:strCache>
                <c:ptCount val="1"/>
                <c:pt idx="0">
                  <c:v>Bif1</c:v>
                </c:pt>
              </c:strCache>
            </c:strRef>
          </c:tx>
          <c:spPr>
            <a:solidFill>
              <a:schemeClr val="accent1"/>
            </a:solidFill>
            <a:ln>
              <a:noFill/>
            </a:ln>
            <a:effectLst/>
          </c:spPr>
          <c:invertIfNegative val="0"/>
          <c:cat>
            <c:strRef>
              <c:f>Sheet1!$A$2:$A$3</c:f>
              <c:strCache>
                <c:ptCount val="2"/>
                <c:pt idx="0">
                  <c:v>Placebo</c:v>
                </c:pt>
                <c:pt idx="1">
                  <c:v>Fundamentals</c:v>
                </c:pt>
              </c:strCache>
            </c:strRef>
          </c:cat>
          <c:val>
            <c:numRef>
              <c:f>Sheet1!$B$2:$B$3</c:f>
              <c:numCache>
                <c:formatCode>General</c:formatCode>
                <c:ptCount val="2"/>
                <c:pt idx="0">
                  <c:v>0.93200000000000005</c:v>
                </c:pt>
                <c:pt idx="1">
                  <c:v>0.66400000000000003</c:v>
                </c:pt>
              </c:numCache>
            </c:numRef>
          </c:val>
          <c:extLst>
            <c:ext xmlns:c16="http://schemas.microsoft.com/office/drawing/2014/chart" uri="{C3380CC4-5D6E-409C-BE32-E72D297353CC}">
              <c16:uniqueId val="{00000000-40F8-A946-A896-5FEC12A9CF34}"/>
            </c:ext>
          </c:extLst>
        </c:ser>
        <c:ser>
          <c:idx val="1"/>
          <c:order val="1"/>
          <c:tx>
            <c:strRef>
              <c:f>Sheet1!$C$1</c:f>
              <c:strCache>
                <c:ptCount val="1"/>
                <c:pt idx="0">
                  <c:v>Bif2</c:v>
                </c:pt>
              </c:strCache>
            </c:strRef>
          </c:tx>
          <c:spPr>
            <a:solidFill>
              <a:schemeClr val="accent2"/>
            </a:solidFill>
            <a:ln>
              <a:noFill/>
            </a:ln>
            <a:effectLst/>
          </c:spPr>
          <c:invertIfNegative val="0"/>
          <c:cat>
            <c:strRef>
              <c:f>Sheet1!$A$2:$A$3</c:f>
              <c:strCache>
                <c:ptCount val="2"/>
                <c:pt idx="0">
                  <c:v>Placebo</c:v>
                </c:pt>
                <c:pt idx="1">
                  <c:v>Fundamentals</c:v>
                </c:pt>
              </c:strCache>
            </c:strRef>
          </c:cat>
          <c:val>
            <c:numRef>
              <c:f>Sheet1!$C$2:$C$3</c:f>
              <c:numCache>
                <c:formatCode>General</c:formatCode>
                <c:ptCount val="2"/>
                <c:pt idx="0">
                  <c:v>0.76500000000000001</c:v>
                </c:pt>
                <c:pt idx="1">
                  <c:v>0.59</c:v>
                </c:pt>
              </c:numCache>
            </c:numRef>
          </c:val>
          <c:extLst>
            <c:ext xmlns:c16="http://schemas.microsoft.com/office/drawing/2014/chart" uri="{C3380CC4-5D6E-409C-BE32-E72D297353CC}">
              <c16:uniqueId val="{00000001-40F8-A946-A896-5FEC12A9CF34}"/>
            </c:ext>
          </c:extLst>
        </c:ser>
        <c:ser>
          <c:idx val="2"/>
          <c:order val="2"/>
          <c:tx>
            <c:strRef>
              <c:f>Sheet1!$D$1</c:f>
              <c:strCache>
                <c:ptCount val="1"/>
                <c:pt idx="0">
                  <c:v>Bif3</c:v>
                </c:pt>
              </c:strCache>
            </c:strRef>
          </c:tx>
          <c:spPr>
            <a:solidFill>
              <a:schemeClr val="accent3"/>
            </a:solidFill>
            <a:ln>
              <a:noFill/>
            </a:ln>
            <a:effectLst/>
          </c:spPr>
          <c:invertIfNegative val="0"/>
          <c:cat>
            <c:strRef>
              <c:f>Sheet1!$A$2:$A$3</c:f>
              <c:strCache>
                <c:ptCount val="2"/>
                <c:pt idx="0">
                  <c:v>Placebo</c:v>
                </c:pt>
                <c:pt idx="1">
                  <c:v>Fundamentals</c:v>
                </c:pt>
              </c:strCache>
            </c:strRef>
          </c:cat>
          <c:val>
            <c:numRef>
              <c:f>Sheet1!$D$2:$D$3</c:f>
              <c:numCache>
                <c:formatCode>General</c:formatCode>
                <c:ptCount val="2"/>
                <c:pt idx="0">
                  <c:v>0.70499999999999996</c:v>
                </c:pt>
                <c:pt idx="1">
                  <c:v>0.86399999999999999</c:v>
                </c:pt>
              </c:numCache>
            </c:numRef>
          </c:val>
          <c:extLst>
            <c:ext xmlns:c16="http://schemas.microsoft.com/office/drawing/2014/chart" uri="{C3380CC4-5D6E-409C-BE32-E72D297353CC}">
              <c16:uniqueId val="{00000002-40F8-A946-A896-5FEC12A9CF34}"/>
            </c:ext>
          </c:extLst>
        </c:ser>
        <c:dLbls>
          <c:showLegendKey val="0"/>
          <c:showVal val="0"/>
          <c:showCatName val="0"/>
          <c:showSerName val="0"/>
          <c:showPercent val="0"/>
          <c:showBubbleSize val="0"/>
        </c:dLbls>
        <c:gapWidth val="219"/>
        <c:overlap val="-27"/>
        <c:axId val="1984960448"/>
        <c:axId val="1970169936"/>
      </c:barChart>
      <c:catAx>
        <c:axId val="198496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0169936"/>
        <c:crosses val="autoZero"/>
        <c:auto val="1"/>
        <c:lblAlgn val="ctr"/>
        <c:lblOffset val="100"/>
        <c:noMultiLvlLbl val="0"/>
      </c:catAx>
      <c:valAx>
        <c:axId val="19701699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96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dirty="0"/>
              <a:t>Composite Score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3515633915325804E-2"/>
          <c:y val="0.12921709550435684"/>
          <c:w val="0.94716069458708962"/>
          <c:h val="0.7423039932743617"/>
        </c:manualLayout>
      </c:layout>
      <c:barChart>
        <c:barDir val="col"/>
        <c:grouping val="clustered"/>
        <c:varyColors val="0"/>
        <c:ser>
          <c:idx val="0"/>
          <c:order val="0"/>
          <c:tx>
            <c:strRef>
              <c:f>Sheet1!$B$1</c:f>
              <c:strCache>
                <c:ptCount val="1"/>
                <c:pt idx="0">
                  <c:v>Comp1</c:v>
                </c:pt>
              </c:strCache>
            </c:strRef>
          </c:tx>
          <c:spPr>
            <a:solidFill>
              <a:schemeClr val="accent1"/>
            </a:solidFill>
            <a:ln>
              <a:noFill/>
            </a:ln>
            <a:effectLst/>
          </c:spPr>
          <c:invertIfNegative val="0"/>
          <c:cat>
            <c:strRef>
              <c:f>Sheet1!$A$2:$A$3</c:f>
              <c:strCache>
                <c:ptCount val="2"/>
                <c:pt idx="0">
                  <c:v>Placebo</c:v>
                </c:pt>
                <c:pt idx="1">
                  <c:v>Fundamentals</c:v>
                </c:pt>
              </c:strCache>
            </c:strRef>
          </c:cat>
          <c:val>
            <c:numRef>
              <c:f>Sheet1!$B$2:$B$3</c:f>
              <c:numCache>
                <c:formatCode>General</c:formatCode>
                <c:ptCount val="2"/>
                <c:pt idx="0">
                  <c:v>6.6470000000000002</c:v>
                </c:pt>
                <c:pt idx="1">
                  <c:v>5.3490000000000002</c:v>
                </c:pt>
              </c:numCache>
            </c:numRef>
          </c:val>
          <c:extLst>
            <c:ext xmlns:c16="http://schemas.microsoft.com/office/drawing/2014/chart" uri="{C3380CC4-5D6E-409C-BE32-E72D297353CC}">
              <c16:uniqueId val="{00000000-40F8-A946-A896-5FEC12A9CF34}"/>
            </c:ext>
          </c:extLst>
        </c:ser>
        <c:ser>
          <c:idx val="1"/>
          <c:order val="1"/>
          <c:tx>
            <c:strRef>
              <c:f>Sheet1!$C$1</c:f>
              <c:strCache>
                <c:ptCount val="1"/>
                <c:pt idx="0">
                  <c:v>Comp2</c:v>
                </c:pt>
              </c:strCache>
            </c:strRef>
          </c:tx>
          <c:spPr>
            <a:solidFill>
              <a:schemeClr val="accent2"/>
            </a:solidFill>
            <a:ln>
              <a:noFill/>
            </a:ln>
            <a:effectLst/>
          </c:spPr>
          <c:invertIfNegative val="0"/>
          <c:cat>
            <c:strRef>
              <c:f>Sheet1!$A$2:$A$3</c:f>
              <c:strCache>
                <c:ptCount val="2"/>
                <c:pt idx="0">
                  <c:v>Placebo</c:v>
                </c:pt>
                <c:pt idx="1">
                  <c:v>Fundamentals</c:v>
                </c:pt>
              </c:strCache>
            </c:strRef>
          </c:cat>
          <c:val>
            <c:numRef>
              <c:f>Sheet1!$C$2:$C$3</c:f>
              <c:numCache>
                <c:formatCode>General</c:formatCode>
                <c:ptCount val="2"/>
                <c:pt idx="0">
                  <c:v>6.0410000000000004</c:v>
                </c:pt>
                <c:pt idx="1">
                  <c:v>5.5810000000000004</c:v>
                </c:pt>
              </c:numCache>
            </c:numRef>
          </c:val>
          <c:extLst>
            <c:ext xmlns:c16="http://schemas.microsoft.com/office/drawing/2014/chart" uri="{C3380CC4-5D6E-409C-BE32-E72D297353CC}">
              <c16:uniqueId val="{00000001-40F8-A946-A896-5FEC12A9CF34}"/>
            </c:ext>
          </c:extLst>
        </c:ser>
        <c:ser>
          <c:idx val="2"/>
          <c:order val="2"/>
          <c:tx>
            <c:strRef>
              <c:f>Sheet1!$D$1</c:f>
              <c:strCache>
                <c:ptCount val="1"/>
                <c:pt idx="0">
                  <c:v>Comp3</c:v>
                </c:pt>
              </c:strCache>
            </c:strRef>
          </c:tx>
          <c:spPr>
            <a:solidFill>
              <a:schemeClr val="accent3"/>
            </a:solidFill>
            <a:ln>
              <a:noFill/>
            </a:ln>
            <a:effectLst/>
          </c:spPr>
          <c:invertIfNegative val="0"/>
          <c:cat>
            <c:strRef>
              <c:f>Sheet1!$A$2:$A$3</c:f>
              <c:strCache>
                <c:ptCount val="2"/>
                <c:pt idx="0">
                  <c:v>Placebo</c:v>
                </c:pt>
                <c:pt idx="1">
                  <c:v>Fundamentals</c:v>
                </c:pt>
              </c:strCache>
            </c:strRef>
          </c:cat>
          <c:val>
            <c:numRef>
              <c:f>Sheet1!$D$2:$D$3</c:f>
              <c:numCache>
                <c:formatCode>General</c:formatCode>
                <c:ptCount val="2"/>
                <c:pt idx="0">
                  <c:v>6.3369999999999997</c:v>
                </c:pt>
                <c:pt idx="1">
                  <c:v>6.2670000000000003</c:v>
                </c:pt>
              </c:numCache>
            </c:numRef>
          </c:val>
          <c:extLst>
            <c:ext xmlns:c16="http://schemas.microsoft.com/office/drawing/2014/chart" uri="{C3380CC4-5D6E-409C-BE32-E72D297353CC}">
              <c16:uniqueId val="{00000002-40F8-A946-A896-5FEC12A9CF34}"/>
            </c:ext>
          </c:extLst>
        </c:ser>
        <c:dLbls>
          <c:showLegendKey val="0"/>
          <c:showVal val="0"/>
          <c:showCatName val="0"/>
          <c:showSerName val="0"/>
          <c:showPercent val="0"/>
          <c:showBubbleSize val="0"/>
        </c:dLbls>
        <c:gapWidth val="219"/>
        <c:overlap val="-27"/>
        <c:axId val="1984960448"/>
        <c:axId val="1970169936"/>
      </c:barChart>
      <c:catAx>
        <c:axId val="198496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70169936"/>
        <c:crosses val="autoZero"/>
        <c:auto val="1"/>
        <c:lblAlgn val="ctr"/>
        <c:lblOffset val="100"/>
        <c:noMultiLvlLbl val="0"/>
      </c:catAx>
      <c:valAx>
        <c:axId val="1970169936"/>
        <c:scaling>
          <c:orientation val="minMax"/>
          <c:max val="1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84960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sz="2800" dirty="0"/>
              <a:t>Global Mood State</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Global</c:v>
                </c:pt>
              </c:strCache>
            </c:strRef>
          </c:tx>
          <c:spPr>
            <a:solidFill>
              <a:schemeClr val="accent1"/>
            </a:solidFill>
            <a:ln>
              <a:noFill/>
            </a:ln>
            <a:effectLst/>
          </c:spPr>
          <c:invertIfNegative val="0"/>
          <c:cat>
            <c:strRef>
              <c:f>Sheet1!$A$2:$A$5</c:f>
              <c:strCache>
                <c:ptCount val="3"/>
                <c:pt idx="1">
                  <c:v>P</c:v>
                </c:pt>
                <c:pt idx="2">
                  <c:v>F</c:v>
                </c:pt>
              </c:strCache>
            </c:strRef>
          </c:cat>
          <c:val>
            <c:numRef>
              <c:f>Sheet1!$B$2:$B$5</c:f>
              <c:numCache>
                <c:formatCode>General</c:formatCode>
                <c:ptCount val="4"/>
                <c:pt idx="0">
                  <c:v>0</c:v>
                </c:pt>
                <c:pt idx="1">
                  <c:v>123</c:v>
                </c:pt>
                <c:pt idx="2">
                  <c:v>131</c:v>
                </c:pt>
              </c:numCache>
            </c:numRef>
          </c:val>
          <c:extLst>
            <c:ext xmlns:c16="http://schemas.microsoft.com/office/drawing/2014/chart" uri="{C3380CC4-5D6E-409C-BE32-E72D297353CC}">
              <c16:uniqueId val="{00000000-270D-F14F-B148-06352709EBB8}"/>
            </c:ext>
          </c:extLst>
        </c:ser>
        <c:ser>
          <c:idx val="1"/>
          <c:order val="1"/>
          <c:tx>
            <c:strRef>
              <c:f>Sheet1!$C$1</c:f>
              <c:strCache>
                <c:ptCount val="1"/>
                <c:pt idx="0">
                  <c:v>Global</c:v>
                </c:pt>
              </c:strCache>
            </c:strRef>
          </c:tx>
          <c:spPr>
            <a:solidFill>
              <a:schemeClr val="accent2"/>
            </a:solidFill>
            <a:ln>
              <a:noFill/>
            </a:ln>
            <a:effectLst/>
          </c:spPr>
          <c:invertIfNegative val="0"/>
          <c:cat>
            <c:strRef>
              <c:f>Sheet1!$A$2:$A$5</c:f>
              <c:strCache>
                <c:ptCount val="3"/>
                <c:pt idx="1">
                  <c:v>P</c:v>
                </c:pt>
                <c:pt idx="2">
                  <c:v>F</c:v>
                </c:pt>
              </c:strCache>
            </c:strRef>
          </c:cat>
          <c:val>
            <c:numRef>
              <c:f>Sheet1!$C$2:$C$5</c:f>
              <c:numCache>
                <c:formatCode>General</c:formatCode>
                <c:ptCount val="4"/>
                <c:pt idx="0">
                  <c:v>0</c:v>
                </c:pt>
                <c:pt idx="1">
                  <c:v>136</c:v>
                </c:pt>
                <c:pt idx="2">
                  <c:v>102</c:v>
                </c:pt>
              </c:numCache>
            </c:numRef>
          </c:val>
          <c:extLst>
            <c:ext xmlns:c16="http://schemas.microsoft.com/office/drawing/2014/chart" uri="{C3380CC4-5D6E-409C-BE32-E72D297353CC}">
              <c16:uniqueId val="{00000001-270D-F14F-B148-06352709EBB8}"/>
            </c:ext>
          </c:extLst>
        </c:ser>
        <c:ser>
          <c:idx val="2"/>
          <c:order val="2"/>
          <c:tx>
            <c:strRef>
              <c:f>Sheet1!$D$1</c:f>
              <c:strCache>
                <c:ptCount val="1"/>
              </c:strCache>
            </c:strRef>
          </c:tx>
          <c:spPr>
            <a:solidFill>
              <a:schemeClr val="accent3"/>
            </a:solidFill>
            <a:ln>
              <a:noFill/>
            </a:ln>
            <a:effectLst/>
          </c:spPr>
          <c:invertIfNegative val="0"/>
          <c:cat>
            <c:strRef>
              <c:f>Sheet1!$A$2:$A$5</c:f>
              <c:strCache>
                <c:ptCount val="3"/>
                <c:pt idx="1">
                  <c:v>P</c:v>
                </c:pt>
                <c:pt idx="2">
                  <c:v>F</c:v>
                </c:pt>
              </c:strCache>
            </c:strRef>
          </c:cat>
          <c:val>
            <c:numRef>
              <c:f>Sheet1!$D$2:$D$5</c:f>
              <c:numCache>
                <c:formatCode>General</c:formatCode>
                <c:ptCount val="4"/>
              </c:numCache>
            </c:numRef>
          </c:val>
          <c:extLst>
            <c:ext xmlns:c16="http://schemas.microsoft.com/office/drawing/2014/chart" uri="{C3380CC4-5D6E-409C-BE32-E72D297353CC}">
              <c16:uniqueId val="{00000002-270D-F14F-B148-06352709EBB8}"/>
            </c:ext>
          </c:extLst>
        </c:ser>
        <c:dLbls>
          <c:showLegendKey val="0"/>
          <c:showVal val="0"/>
          <c:showCatName val="0"/>
          <c:showSerName val="0"/>
          <c:showPercent val="0"/>
          <c:showBubbleSize val="0"/>
        </c:dLbls>
        <c:gapWidth val="219"/>
        <c:overlap val="-27"/>
        <c:axId val="1722231600"/>
        <c:axId val="1722765120"/>
      </c:barChart>
      <c:catAx>
        <c:axId val="1722231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22765120"/>
        <c:crosses val="autoZero"/>
        <c:auto val="1"/>
        <c:lblAlgn val="ctr"/>
        <c:lblOffset val="100"/>
        <c:noMultiLvlLbl val="0"/>
      </c:catAx>
      <c:valAx>
        <c:axId val="1722765120"/>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722231600"/>
        <c:crosses val="autoZero"/>
        <c:crossBetween val="between"/>
      </c:valAx>
      <c:spPr>
        <a:noFill/>
        <a:ln>
          <a:noFill/>
        </a:ln>
        <a:effectLst/>
      </c:spPr>
    </c:plotArea>
    <c:plotVisOnly val="1"/>
    <c:dispBlanksAs val="gap"/>
    <c:showDLblsOverMax val="0"/>
  </c:chart>
  <c:spPr>
    <a:noFill/>
    <a:ln>
      <a:noFill/>
    </a:ln>
    <a:effectLst/>
  </c:spPr>
  <c:txPr>
    <a:bodyPr/>
    <a:lstStyle/>
    <a:p>
      <a:pPr>
        <a:defRPr sz="2400" baseline="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2800" dirty="0"/>
              <a:t>Mood State Sub-Scales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Placebo (day 30)</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Sheet1!$B$1:$G$1</c:f>
              <c:strCache>
                <c:ptCount val="6"/>
                <c:pt idx="0">
                  <c:v>Tension</c:v>
                </c:pt>
                <c:pt idx="1">
                  <c:v>Depression</c:v>
                </c:pt>
                <c:pt idx="2">
                  <c:v>Anger</c:v>
                </c:pt>
                <c:pt idx="3">
                  <c:v>Fatigue</c:v>
                </c:pt>
                <c:pt idx="4">
                  <c:v>Confusion</c:v>
                </c:pt>
                <c:pt idx="5">
                  <c:v>Vigor</c:v>
                </c:pt>
              </c:strCache>
            </c:strRef>
          </c:cat>
          <c:val>
            <c:numRef>
              <c:f>Sheet1!$B$2:$G$2</c:f>
              <c:numCache>
                <c:formatCode>General</c:formatCode>
                <c:ptCount val="6"/>
                <c:pt idx="0">
                  <c:v>11</c:v>
                </c:pt>
                <c:pt idx="1">
                  <c:v>11</c:v>
                </c:pt>
                <c:pt idx="2">
                  <c:v>13</c:v>
                </c:pt>
                <c:pt idx="3">
                  <c:v>11</c:v>
                </c:pt>
                <c:pt idx="4">
                  <c:v>7</c:v>
                </c:pt>
                <c:pt idx="5">
                  <c:v>16</c:v>
                </c:pt>
              </c:numCache>
            </c:numRef>
          </c:val>
          <c:extLst>
            <c:ext xmlns:c16="http://schemas.microsoft.com/office/drawing/2014/chart" uri="{C3380CC4-5D6E-409C-BE32-E72D297353CC}">
              <c16:uniqueId val="{00000000-27F1-9843-9AF6-CC9764E1C4DA}"/>
            </c:ext>
          </c:extLst>
        </c:ser>
        <c:ser>
          <c:idx val="1"/>
          <c:order val="1"/>
          <c:tx>
            <c:strRef>
              <c:f>Sheet1!$A$3</c:f>
              <c:strCache>
                <c:ptCount val="1"/>
                <c:pt idx="0">
                  <c:v>FundaMentals (day 30)</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Sheet1!$B$1:$G$1</c:f>
              <c:strCache>
                <c:ptCount val="6"/>
                <c:pt idx="0">
                  <c:v>Tension</c:v>
                </c:pt>
                <c:pt idx="1">
                  <c:v>Depression</c:v>
                </c:pt>
                <c:pt idx="2">
                  <c:v>Anger</c:v>
                </c:pt>
                <c:pt idx="3">
                  <c:v>Fatigue</c:v>
                </c:pt>
                <c:pt idx="4">
                  <c:v>Confusion</c:v>
                </c:pt>
                <c:pt idx="5">
                  <c:v>Vigor</c:v>
                </c:pt>
              </c:strCache>
            </c:strRef>
          </c:cat>
          <c:val>
            <c:numRef>
              <c:f>Sheet1!$B$3:$G$3</c:f>
              <c:numCache>
                <c:formatCode>General</c:formatCode>
                <c:ptCount val="6"/>
                <c:pt idx="0">
                  <c:v>6</c:v>
                </c:pt>
                <c:pt idx="1">
                  <c:v>5</c:v>
                </c:pt>
                <c:pt idx="2">
                  <c:v>6</c:v>
                </c:pt>
                <c:pt idx="3">
                  <c:v>4</c:v>
                </c:pt>
                <c:pt idx="4">
                  <c:v>4</c:v>
                </c:pt>
                <c:pt idx="5">
                  <c:v>23</c:v>
                </c:pt>
              </c:numCache>
            </c:numRef>
          </c:val>
          <c:extLst>
            <c:ext xmlns:c16="http://schemas.microsoft.com/office/drawing/2014/chart" uri="{C3380CC4-5D6E-409C-BE32-E72D297353CC}">
              <c16:uniqueId val="{00000001-27F1-9843-9AF6-CC9764E1C4DA}"/>
            </c:ext>
          </c:extLst>
        </c:ser>
        <c:dLbls>
          <c:showLegendKey val="0"/>
          <c:showVal val="0"/>
          <c:showCatName val="0"/>
          <c:showSerName val="0"/>
          <c:showPercent val="0"/>
          <c:showBubbleSize val="0"/>
        </c:dLbls>
        <c:gapWidth val="100"/>
        <c:overlap val="-24"/>
        <c:axId val="1720591904"/>
        <c:axId val="1720265552"/>
      </c:barChart>
      <c:catAx>
        <c:axId val="172059190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20265552"/>
        <c:crosses val="autoZero"/>
        <c:auto val="1"/>
        <c:lblAlgn val="ctr"/>
        <c:lblOffset val="100"/>
        <c:noMultiLvlLbl val="0"/>
      </c:catAx>
      <c:valAx>
        <c:axId val="1720265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0591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0.33136</cdr:x>
      <cdr:y>0.3519</cdr:y>
    </cdr:from>
    <cdr:to>
      <cdr:x>0.41831</cdr:x>
      <cdr:y>0.5196</cdr:y>
    </cdr:to>
    <cdr:sp macro="" textlink="">
      <cdr:nvSpPr>
        <cdr:cNvPr id="2" name="TextBox 1">
          <a:extLst xmlns:a="http://schemas.openxmlformats.org/drawingml/2006/main">
            <a:ext uri="{FF2B5EF4-FFF2-40B4-BE49-F238E27FC236}">
              <a16:creationId xmlns:a16="http://schemas.microsoft.com/office/drawing/2014/main" id="{5CAACF42-FF2E-D34A-81DC-2CD027354F4F}"/>
            </a:ext>
          </a:extLst>
        </cdr:cNvPr>
        <cdr:cNvSpPr txBox="1"/>
      </cdr:nvSpPr>
      <cdr:spPr>
        <a:xfrm xmlns:a="http://schemas.openxmlformats.org/drawingml/2006/main">
          <a:off x="3484419" y="191876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-18%</a:t>
          </a:r>
        </a:p>
      </cdr:txBody>
    </cdr:sp>
  </cdr:relSizeAnchor>
  <cdr:relSizeAnchor xmlns:cdr="http://schemas.openxmlformats.org/drawingml/2006/chartDrawing">
    <cdr:from>
      <cdr:x>0.80033</cdr:x>
      <cdr:y>0.39764</cdr:y>
    </cdr:from>
    <cdr:to>
      <cdr:x>0.88729</cdr:x>
      <cdr:y>0.56534</cdr:y>
    </cdr:to>
    <cdr:sp macro="" textlink="">
      <cdr:nvSpPr>
        <cdr:cNvPr id="3" name="TextBox 1">
          <a:extLst xmlns:a="http://schemas.openxmlformats.org/drawingml/2006/main">
            <a:ext uri="{FF2B5EF4-FFF2-40B4-BE49-F238E27FC236}">
              <a16:creationId xmlns:a16="http://schemas.microsoft.com/office/drawing/2014/main" id="{4F7EB048-E7A7-1844-A12A-F754B817D3BB}"/>
            </a:ext>
          </a:extLst>
        </cdr:cNvPr>
        <cdr:cNvSpPr txBox="1"/>
      </cdr:nvSpPr>
      <cdr:spPr>
        <a:xfrm xmlns:a="http://schemas.openxmlformats.org/drawingml/2006/main">
          <a:off x="8415977" y="2168144"/>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a:t>+28%</a:t>
          </a:r>
        </a:p>
      </cdr:txBody>
    </cdr:sp>
  </cdr:relSizeAnchor>
  <cdr:relSizeAnchor xmlns:cdr="http://schemas.openxmlformats.org/drawingml/2006/chartDrawing">
    <cdr:from>
      <cdr:x>0.15293</cdr:x>
      <cdr:y>0.30709</cdr:y>
    </cdr:from>
    <cdr:to>
      <cdr:x>0.37427</cdr:x>
      <cdr:y>0.30709</cdr:y>
    </cdr:to>
    <cdr:cxnSp macro="">
      <cdr:nvCxnSpPr>
        <cdr:cNvPr id="5" name="Straight Connector 4">
          <a:extLst xmlns:a="http://schemas.openxmlformats.org/drawingml/2006/main">
            <a:ext uri="{FF2B5EF4-FFF2-40B4-BE49-F238E27FC236}">
              <a16:creationId xmlns:a16="http://schemas.microsoft.com/office/drawing/2014/main" id="{7CB8D636-ED9E-F949-9E35-6B7A22336B2F}"/>
            </a:ext>
          </a:extLst>
        </cdr:cNvPr>
        <cdr:cNvCxnSpPr/>
      </cdr:nvCxnSpPr>
      <cdr:spPr>
        <a:xfrm xmlns:a="http://schemas.openxmlformats.org/drawingml/2006/main">
          <a:off x="1608117" y="1674421"/>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0.15293</cdr:x>
      <cdr:y>0.30927</cdr:y>
    </cdr:from>
    <cdr:to>
      <cdr:x>0.15293</cdr:x>
      <cdr:y>0.34847</cdr:y>
    </cdr:to>
    <cdr:cxnSp macro="">
      <cdr:nvCxnSpPr>
        <cdr:cNvPr id="8" name="Straight Connector 7">
          <a:extLst xmlns:a="http://schemas.openxmlformats.org/drawingml/2006/main">
            <a:ext uri="{FF2B5EF4-FFF2-40B4-BE49-F238E27FC236}">
              <a16:creationId xmlns:a16="http://schemas.microsoft.com/office/drawing/2014/main" id="{2BF690AE-26FD-CC4C-97A8-5B112091CA62}"/>
            </a:ext>
          </a:extLst>
        </cdr:cNvPr>
        <cdr:cNvCxnSpPr/>
      </cdr:nvCxnSpPr>
      <cdr:spPr>
        <a:xfrm xmlns:a="http://schemas.openxmlformats.org/drawingml/2006/main">
          <a:off x="1608117" y="1686296"/>
          <a:ext cx="0" cy="21375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0.37346</cdr:x>
      <cdr:y>0.30987</cdr:y>
    </cdr:from>
    <cdr:to>
      <cdr:x>0.37346</cdr:x>
      <cdr:y>0.34907</cdr:y>
    </cdr:to>
    <cdr:cxnSp macro="">
      <cdr:nvCxnSpPr>
        <cdr:cNvPr id="10" name="Straight Connector 9">
          <a:extLst xmlns:a="http://schemas.openxmlformats.org/drawingml/2006/main">
            <a:ext uri="{FF2B5EF4-FFF2-40B4-BE49-F238E27FC236}">
              <a16:creationId xmlns:a16="http://schemas.microsoft.com/office/drawing/2014/main" id="{40033929-8726-B14A-B41F-FFC4A92FE47B}"/>
            </a:ext>
          </a:extLst>
        </cdr:cNvPr>
        <cdr:cNvCxnSpPr/>
      </cdr:nvCxnSpPr>
      <cdr:spPr>
        <a:xfrm xmlns:a="http://schemas.openxmlformats.org/drawingml/2006/main">
          <a:off x="3927104" y="1689594"/>
          <a:ext cx="0" cy="21375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0.62529</cdr:x>
      <cdr:y>0.32512</cdr:y>
    </cdr:from>
    <cdr:to>
      <cdr:x>0.84663</cdr:x>
      <cdr:y>0.32512</cdr:y>
    </cdr:to>
    <cdr:cxnSp macro="">
      <cdr:nvCxnSpPr>
        <cdr:cNvPr id="11" name="Straight Connector 10">
          <a:extLst xmlns:a="http://schemas.openxmlformats.org/drawingml/2006/main">
            <a:ext uri="{FF2B5EF4-FFF2-40B4-BE49-F238E27FC236}">
              <a16:creationId xmlns:a16="http://schemas.microsoft.com/office/drawing/2014/main" id="{422C659C-637B-F047-A09D-6FF42A357E49}"/>
            </a:ext>
          </a:extLst>
        </cdr:cNvPr>
        <cdr:cNvCxnSpPr/>
      </cdr:nvCxnSpPr>
      <cdr:spPr>
        <a:xfrm xmlns:a="http://schemas.openxmlformats.org/drawingml/2006/main">
          <a:off x="6575302" y="1772723"/>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0.62642</cdr:x>
      <cdr:y>0.32512</cdr:y>
    </cdr:from>
    <cdr:to>
      <cdr:x>0.62642</cdr:x>
      <cdr:y>0.55319</cdr:y>
    </cdr:to>
    <cdr:cxnSp macro="">
      <cdr:nvCxnSpPr>
        <cdr:cNvPr id="12" name="Straight Connector 11">
          <a:extLst xmlns:a="http://schemas.openxmlformats.org/drawingml/2006/main">
            <a:ext uri="{FF2B5EF4-FFF2-40B4-BE49-F238E27FC236}">
              <a16:creationId xmlns:a16="http://schemas.microsoft.com/office/drawing/2014/main" id="{DD140AC4-9BC1-2D49-AC38-A8FE86725365}"/>
            </a:ext>
          </a:extLst>
        </cdr:cNvPr>
        <cdr:cNvCxnSpPr/>
      </cdr:nvCxnSpPr>
      <cdr:spPr>
        <a:xfrm xmlns:a="http://schemas.openxmlformats.org/drawingml/2006/main">
          <a:off x="6587177" y="1772722"/>
          <a:ext cx="0" cy="124361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0.84469</cdr:x>
      <cdr:y>0.32354</cdr:y>
    </cdr:from>
    <cdr:to>
      <cdr:x>0.84469</cdr:x>
      <cdr:y>0.39421</cdr:y>
    </cdr:to>
    <cdr:cxnSp macro="">
      <cdr:nvCxnSpPr>
        <cdr:cNvPr id="13" name="Straight Connector 12">
          <a:extLst xmlns:a="http://schemas.openxmlformats.org/drawingml/2006/main">
            <a:ext uri="{FF2B5EF4-FFF2-40B4-BE49-F238E27FC236}">
              <a16:creationId xmlns:a16="http://schemas.microsoft.com/office/drawing/2014/main" id="{F2756745-6E7A-E343-BAD5-A38CBCB44469}"/>
            </a:ext>
          </a:extLst>
        </cdr:cNvPr>
        <cdr:cNvCxnSpPr/>
      </cdr:nvCxnSpPr>
      <cdr:spPr>
        <a:xfrm xmlns:a="http://schemas.openxmlformats.org/drawingml/2006/main">
          <a:off x="8882413" y="1764145"/>
          <a:ext cx="0" cy="38528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0.33023</cdr:x>
      <cdr:y>0.25389</cdr:y>
    </cdr:from>
    <cdr:to>
      <cdr:x>0.41718</cdr:x>
      <cdr:y>0.42159</cdr:y>
    </cdr:to>
    <cdr:sp macro="" textlink="">
      <cdr:nvSpPr>
        <cdr:cNvPr id="2" name="TextBox 1">
          <a:extLst xmlns:a="http://schemas.openxmlformats.org/drawingml/2006/main">
            <a:ext uri="{FF2B5EF4-FFF2-40B4-BE49-F238E27FC236}">
              <a16:creationId xmlns:a16="http://schemas.microsoft.com/office/drawing/2014/main" id="{5CAACF42-FF2E-D34A-81DC-2CD027354F4F}"/>
            </a:ext>
          </a:extLst>
        </cdr:cNvPr>
        <cdr:cNvSpPr txBox="1"/>
      </cdr:nvSpPr>
      <cdr:spPr>
        <a:xfrm xmlns:a="http://schemas.openxmlformats.org/drawingml/2006/main">
          <a:off x="3472544" y="138437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-24%</a:t>
          </a:r>
        </a:p>
      </cdr:txBody>
    </cdr:sp>
  </cdr:relSizeAnchor>
  <cdr:relSizeAnchor xmlns:cdr="http://schemas.openxmlformats.org/drawingml/2006/chartDrawing">
    <cdr:from>
      <cdr:x>0.80146</cdr:x>
      <cdr:y>0.14935</cdr:y>
    </cdr:from>
    <cdr:to>
      <cdr:x>0.88842</cdr:x>
      <cdr:y>0.31705</cdr:y>
    </cdr:to>
    <cdr:sp macro="" textlink="">
      <cdr:nvSpPr>
        <cdr:cNvPr id="3" name="TextBox 1">
          <a:extLst xmlns:a="http://schemas.openxmlformats.org/drawingml/2006/main">
            <a:ext uri="{FF2B5EF4-FFF2-40B4-BE49-F238E27FC236}">
              <a16:creationId xmlns:a16="http://schemas.microsoft.com/office/drawing/2014/main" id="{4F7EB048-E7A7-1844-A12A-F754B817D3BB}"/>
            </a:ext>
          </a:extLst>
        </cdr:cNvPr>
        <cdr:cNvSpPr txBox="1"/>
      </cdr:nvSpPr>
      <cdr:spPr>
        <a:xfrm xmlns:a="http://schemas.openxmlformats.org/drawingml/2006/main">
          <a:off x="8427852" y="814357"/>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a:t>+30%</a:t>
          </a:r>
        </a:p>
      </cdr:txBody>
    </cdr:sp>
  </cdr:relSizeAnchor>
  <cdr:relSizeAnchor xmlns:cdr="http://schemas.openxmlformats.org/drawingml/2006/chartDrawing">
    <cdr:from>
      <cdr:x>0.15631</cdr:x>
      <cdr:y>0.11107</cdr:y>
    </cdr:from>
    <cdr:to>
      <cdr:x>0.37766</cdr:x>
      <cdr:y>0.11107</cdr:y>
    </cdr:to>
    <cdr:cxnSp macro="">
      <cdr:nvCxnSpPr>
        <cdr:cNvPr id="5" name="Straight Connector 4">
          <a:extLst xmlns:a="http://schemas.openxmlformats.org/drawingml/2006/main">
            <a:ext uri="{FF2B5EF4-FFF2-40B4-BE49-F238E27FC236}">
              <a16:creationId xmlns:a16="http://schemas.microsoft.com/office/drawing/2014/main" id="{7CB8D636-ED9E-F949-9E35-6B7A22336B2F}"/>
            </a:ext>
          </a:extLst>
        </cdr:cNvPr>
        <cdr:cNvCxnSpPr/>
      </cdr:nvCxnSpPr>
      <cdr:spPr>
        <a:xfrm xmlns:a="http://schemas.openxmlformats.org/drawingml/2006/main">
          <a:off x="1643743" y="605641"/>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0.15631</cdr:x>
      <cdr:y>0.11325</cdr:y>
    </cdr:from>
    <cdr:to>
      <cdr:x>0.15631</cdr:x>
      <cdr:y>0.15246</cdr:y>
    </cdr:to>
    <cdr:cxnSp macro="">
      <cdr:nvCxnSpPr>
        <cdr:cNvPr id="8" name="Straight Connector 7">
          <a:extLst xmlns:a="http://schemas.openxmlformats.org/drawingml/2006/main">
            <a:ext uri="{FF2B5EF4-FFF2-40B4-BE49-F238E27FC236}">
              <a16:creationId xmlns:a16="http://schemas.microsoft.com/office/drawing/2014/main" id="{2BF690AE-26FD-CC4C-97A8-5B112091CA62}"/>
            </a:ext>
          </a:extLst>
        </cdr:cNvPr>
        <cdr:cNvCxnSpPr/>
      </cdr:nvCxnSpPr>
      <cdr:spPr>
        <a:xfrm xmlns:a="http://schemas.openxmlformats.org/drawingml/2006/main">
          <a:off x="1643743" y="617516"/>
          <a:ext cx="0" cy="21375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0.37684</cdr:x>
      <cdr:y>0.11386</cdr:y>
    </cdr:from>
    <cdr:to>
      <cdr:x>0.37684</cdr:x>
      <cdr:y>0.23957</cdr:y>
    </cdr:to>
    <cdr:cxnSp macro="">
      <cdr:nvCxnSpPr>
        <cdr:cNvPr id="10" name="Straight Connector 9">
          <a:extLst xmlns:a="http://schemas.openxmlformats.org/drawingml/2006/main">
            <a:ext uri="{FF2B5EF4-FFF2-40B4-BE49-F238E27FC236}">
              <a16:creationId xmlns:a16="http://schemas.microsoft.com/office/drawing/2014/main" id="{40033929-8726-B14A-B41F-FFC4A92FE47B}"/>
            </a:ext>
          </a:extLst>
        </cdr:cNvPr>
        <cdr:cNvCxnSpPr/>
      </cdr:nvCxnSpPr>
      <cdr:spPr>
        <a:xfrm xmlns:a="http://schemas.openxmlformats.org/drawingml/2006/main">
          <a:off x="3962730" y="620814"/>
          <a:ext cx="0" cy="68547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0.63432</cdr:x>
      <cdr:y>0.10515</cdr:y>
    </cdr:from>
    <cdr:to>
      <cdr:x>0.85567</cdr:x>
      <cdr:y>0.10515</cdr:y>
    </cdr:to>
    <cdr:cxnSp macro="">
      <cdr:nvCxnSpPr>
        <cdr:cNvPr id="11" name="Straight Connector 10">
          <a:extLst xmlns:a="http://schemas.openxmlformats.org/drawingml/2006/main">
            <a:ext uri="{FF2B5EF4-FFF2-40B4-BE49-F238E27FC236}">
              <a16:creationId xmlns:a16="http://schemas.microsoft.com/office/drawing/2014/main" id="{422C659C-637B-F047-A09D-6FF42A357E49}"/>
            </a:ext>
          </a:extLst>
        </cdr:cNvPr>
        <cdr:cNvCxnSpPr/>
      </cdr:nvCxnSpPr>
      <cdr:spPr>
        <a:xfrm xmlns:a="http://schemas.openxmlformats.org/drawingml/2006/main">
          <a:off x="6670305" y="573315"/>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0.63545</cdr:x>
      <cdr:y>0.10515</cdr:y>
    </cdr:from>
    <cdr:to>
      <cdr:x>0.63545</cdr:x>
      <cdr:y>0.33322</cdr:y>
    </cdr:to>
    <cdr:cxnSp macro="">
      <cdr:nvCxnSpPr>
        <cdr:cNvPr id="12" name="Straight Connector 11">
          <a:extLst xmlns:a="http://schemas.openxmlformats.org/drawingml/2006/main">
            <a:ext uri="{FF2B5EF4-FFF2-40B4-BE49-F238E27FC236}">
              <a16:creationId xmlns:a16="http://schemas.microsoft.com/office/drawing/2014/main" id="{DD140AC4-9BC1-2D49-AC38-A8FE86725365}"/>
            </a:ext>
          </a:extLst>
        </cdr:cNvPr>
        <cdr:cNvCxnSpPr/>
      </cdr:nvCxnSpPr>
      <cdr:spPr>
        <a:xfrm xmlns:a="http://schemas.openxmlformats.org/drawingml/2006/main">
          <a:off x="6682180" y="573314"/>
          <a:ext cx="0" cy="124361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0.85372</cdr:x>
      <cdr:y>0.10357</cdr:y>
    </cdr:from>
    <cdr:to>
      <cdr:x>0.85372</cdr:x>
      <cdr:y>0.14157</cdr:y>
    </cdr:to>
    <cdr:cxnSp macro="">
      <cdr:nvCxnSpPr>
        <cdr:cNvPr id="13" name="Straight Connector 12">
          <a:extLst xmlns:a="http://schemas.openxmlformats.org/drawingml/2006/main">
            <a:ext uri="{FF2B5EF4-FFF2-40B4-BE49-F238E27FC236}">
              <a16:creationId xmlns:a16="http://schemas.microsoft.com/office/drawing/2014/main" id="{F2756745-6E7A-E343-BAD5-A38CBCB44469}"/>
            </a:ext>
          </a:extLst>
        </cdr:cNvPr>
        <cdr:cNvCxnSpPr/>
      </cdr:nvCxnSpPr>
      <cdr:spPr>
        <a:xfrm xmlns:a="http://schemas.openxmlformats.org/drawingml/2006/main">
          <a:off x="8977416" y="564737"/>
          <a:ext cx="0" cy="207159"/>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0.33587</cdr:x>
      <cdr:y>0.25607</cdr:y>
    </cdr:from>
    <cdr:to>
      <cdr:x>0.42283</cdr:x>
      <cdr:y>0.42377</cdr:y>
    </cdr:to>
    <cdr:sp macro="" textlink="">
      <cdr:nvSpPr>
        <cdr:cNvPr id="2" name="TextBox 1">
          <a:extLst xmlns:a="http://schemas.openxmlformats.org/drawingml/2006/main">
            <a:ext uri="{FF2B5EF4-FFF2-40B4-BE49-F238E27FC236}">
              <a16:creationId xmlns:a16="http://schemas.microsoft.com/office/drawing/2014/main" id="{5CAACF42-FF2E-D34A-81DC-2CD027354F4F}"/>
            </a:ext>
          </a:extLst>
        </cdr:cNvPr>
        <cdr:cNvSpPr txBox="1"/>
      </cdr:nvSpPr>
      <cdr:spPr>
        <a:xfrm xmlns:a="http://schemas.openxmlformats.org/drawingml/2006/main">
          <a:off x="3531921" y="139624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-5%</a:t>
          </a:r>
        </a:p>
      </cdr:txBody>
    </cdr:sp>
  </cdr:relSizeAnchor>
  <cdr:relSizeAnchor xmlns:cdr="http://schemas.openxmlformats.org/drawingml/2006/chartDrawing">
    <cdr:from>
      <cdr:x>0.80824</cdr:x>
      <cdr:y>0.28656</cdr:y>
    </cdr:from>
    <cdr:to>
      <cdr:x>0.89519</cdr:x>
      <cdr:y>0.45426</cdr:y>
    </cdr:to>
    <cdr:sp macro="" textlink="">
      <cdr:nvSpPr>
        <cdr:cNvPr id="3" name="TextBox 1">
          <a:extLst xmlns:a="http://schemas.openxmlformats.org/drawingml/2006/main">
            <a:ext uri="{FF2B5EF4-FFF2-40B4-BE49-F238E27FC236}">
              <a16:creationId xmlns:a16="http://schemas.microsoft.com/office/drawing/2014/main" id="{4F7EB048-E7A7-1844-A12A-F754B817D3BB}"/>
            </a:ext>
          </a:extLst>
        </cdr:cNvPr>
        <cdr:cNvSpPr txBox="1"/>
      </cdr:nvSpPr>
      <cdr:spPr>
        <a:xfrm xmlns:a="http://schemas.openxmlformats.org/drawingml/2006/main">
          <a:off x="8499104" y="1562502"/>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800" dirty="0"/>
            <a:t>+17%</a:t>
          </a:r>
        </a:p>
      </cdr:txBody>
    </cdr:sp>
  </cdr:relSizeAnchor>
  <cdr:relSizeAnchor xmlns:cdr="http://schemas.openxmlformats.org/drawingml/2006/chartDrawing">
    <cdr:from>
      <cdr:x>0.15631</cdr:x>
      <cdr:y>0.11107</cdr:y>
    </cdr:from>
    <cdr:to>
      <cdr:x>0.37766</cdr:x>
      <cdr:y>0.11107</cdr:y>
    </cdr:to>
    <cdr:cxnSp macro="">
      <cdr:nvCxnSpPr>
        <cdr:cNvPr id="5" name="Straight Connector 4">
          <a:extLst xmlns:a="http://schemas.openxmlformats.org/drawingml/2006/main">
            <a:ext uri="{FF2B5EF4-FFF2-40B4-BE49-F238E27FC236}">
              <a16:creationId xmlns:a16="http://schemas.microsoft.com/office/drawing/2014/main" id="{7CB8D636-ED9E-F949-9E35-6B7A22336B2F}"/>
            </a:ext>
          </a:extLst>
        </cdr:cNvPr>
        <cdr:cNvCxnSpPr/>
      </cdr:nvCxnSpPr>
      <cdr:spPr>
        <a:xfrm xmlns:a="http://schemas.openxmlformats.org/drawingml/2006/main">
          <a:off x="1643743" y="605641"/>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0.15631</cdr:x>
      <cdr:y>0.11325</cdr:y>
    </cdr:from>
    <cdr:to>
      <cdr:x>0.15631</cdr:x>
      <cdr:y>0.32887</cdr:y>
    </cdr:to>
    <cdr:cxnSp macro="">
      <cdr:nvCxnSpPr>
        <cdr:cNvPr id="8" name="Straight Connector 7">
          <a:extLst xmlns:a="http://schemas.openxmlformats.org/drawingml/2006/main">
            <a:ext uri="{FF2B5EF4-FFF2-40B4-BE49-F238E27FC236}">
              <a16:creationId xmlns:a16="http://schemas.microsoft.com/office/drawing/2014/main" id="{2BF690AE-26FD-CC4C-97A8-5B112091CA62}"/>
            </a:ext>
          </a:extLst>
        </cdr:cNvPr>
        <cdr:cNvCxnSpPr/>
      </cdr:nvCxnSpPr>
      <cdr:spPr>
        <a:xfrm xmlns:a="http://schemas.openxmlformats.org/drawingml/2006/main">
          <a:off x="1643743" y="617516"/>
          <a:ext cx="0" cy="1175658"/>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0.37684</cdr:x>
      <cdr:y>0.11386</cdr:y>
    </cdr:from>
    <cdr:to>
      <cdr:x>0.37684</cdr:x>
      <cdr:y>0.23957</cdr:y>
    </cdr:to>
    <cdr:cxnSp macro="">
      <cdr:nvCxnSpPr>
        <cdr:cNvPr id="10" name="Straight Connector 9">
          <a:extLst xmlns:a="http://schemas.openxmlformats.org/drawingml/2006/main">
            <a:ext uri="{FF2B5EF4-FFF2-40B4-BE49-F238E27FC236}">
              <a16:creationId xmlns:a16="http://schemas.microsoft.com/office/drawing/2014/main" id="{40033929-8726-B14A-B41F-FFC4A92FE47B}"/>
            </a:ext>
          </a:extLst>
        </cdr:cNvPr>
        <cdr:cNvCxnSpPr/>
      </cdr:nvCxnSpPr>
      <cdr:spPr>
        <a:xfrm xmlns:a="http://schemas.openxmlformats.org/drawingml/2006/main">
          <a:off x="3962730" y="620814"/>
          <a:ext cx="0" cy="68547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0.63432</cdr:x>
      <cdr:y>0.10515</cdr:y>
    </cdr:from>
    <cdr:to>
      <cdr:x>0.85567</cdr:x>
      <cdr:y>0.10515</cdr:y>
    </cdr:to>
    <cdr:cxnSp macro="">
      <cdr:nvCxnSpPr>
        <cdr:cNvPr id="11" name="Straight Connector 10">
          <a:extLst xmlns:a="http://schemas.openxmlformats.org/drawingml/2006/main">
            <a:ext uri="{FF2B5EF4-FFF2-40B4-BE49-F238E27FC236}">
              <a16:creationId xmlns:a16="http://schemas.microsoft.com/office/drawing/2014/main" id="{422C659C-637B-F047-A09D-6FF42A357E49}"/>
            </a:ext>
          </a:extLst>
        </cdr:cNvPr>
        <cdr:cNvCxnSpPr/>
      </cdr:nvCxnSpPr>
      <cdr:spPr>
        <a:xfrm xmlns:a="http://schemas.openxmlformats.org/drawingml/2006/main">
          <a:off x="6670305" y="573315"/>
          <a:ext cx="2327564"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0.63545</cdr:x>
      <cdr:y>0.10515</cdr:y>
    </cdr:from>
    <cdr:to>
      <cdr:x>0.63545</cdr:x>
      <cdr:y>0.42034</cdr:y>
    </cdr:to>
    <cdr:cxnSp macro="">
      <cdr:nvCxnSpPr>
        <cdr:cNvPr id="12" name="Straight Connector 11">
          <a:extLst xmlns:a="http://schemas.openxmlformats.org/drawingml/2006/main">
            <a:ext uri="{FF2B5EF4-FFF2-40B4-BE49-F238E27FC236}">
              <a16:creationId xmlns:a16="http://schemas.microsoft.com/office/drawing/2014/main" id="{DD140AC4-9BC1-2D49-AC38-A8FE86725365}"/>
            </a:ext>
          </a:extLst>
        </cdr:cNvPr>
        <cdr:cNvCxnSpPr/>
      </cdr:nvCxnSpPr>
      <cdr:spPr>
        <a:xfrm xmlns:a="http://schemas.openxmlformats.org/drawingml/2006/main">
          <a:off x="6682180" y="573314"/>
          <a:ext cx="0" cy="1718623"/>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0.85372</cdr:x>
      <cdr:y>0.10357</cdr:y>
    </cdr:from>
    <cdr:to>
      <cdr:x>0.85372</cdr:x>
      <cdr:y>0.28313</cdr:y>
    </cdr:to>
    <cdr:cxnSp macro="">
      <cdr:nvCxnSpPr>
        <cdr:cNvPr id="13" name="Straight Connector 12">
          <a:extLst xmlns:a="http://schemas.openxmlformats.org/drawingml/2006/main">
            <a:ext uri="{FF2B5EF4-FFF2-40B4-BE49-F238E27FC236}">
              <a16:creationId xmlns:a16="http://schemas.microsoft.com/office/drawing/2014/main" id="{F2756745-6E7A-E343-BAD5-A38CBCB44469}"/>
            </a:ext>
          </a:extLst>
        </cdr:cNvPr>
        <cdr:cNvCxnSpPr/>
      </cdr:nvCxnSpPr>
      <cdr:spPr>
        <a:xfrm xmlns:a="http://schemas.openxmlformats.org/drawingml/2006/main">
          <a:off x="8977416" y="564737"/>
          <a:ext cx="0" cy="979055"/>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0.48854</cdr:x>
      <cdr:y>0.10732</cdr:y>
    </cdr:from>
    <cdr:to>
      <cdr:x>0.61354</cdr:x>
      <cdr:y>0.21446</cdr:y>
    </cdr:to>
    <cdr:sp macro="" textlink="">
      <cdr:nvSpPr>
        <cdr:cNvPr id="2" name="Text Box 1"/>
        <cdr:cNvSpPr txBox="1"/>
      </cdr:nvSpPr>
      <cdr:spPr>
        <a:xfrm xmlns:a="http://schemas.openxmlformats.org/drawingml/2006/main">
          <a:off x="2680335" y="343452"/>
          <a:ext cx="685800"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+25% </a:t>
          </a:r>
        </a:p>
      </cdr:txBody>
    </cdr:sp>
  </cdr:relSizeAnchor>
  <cdr:relSizeAnchor xmlns:cdr="http://schemas.openxmlformats.org/drawingml/2006/chartDrawing">
    <cdr:from>
      <cdr:x>0.09965</cdr:x>
      <cdr:y>0.14303</cdr:y>
    </cdr:from>
    <cdr:to>
      <cdr:x>0.36354</cdr:x>
      <cdr:y>0.50017</cdr:y>
    </cdr:to>
    <cdr:sp macro="" textlink="">
      <cdr:nvSpPr>
        <cdr:cNvPr id="3" name="Text Box 1"/>
        <cdr:cNvSpPr txBox="1"/>
      </cdr:nvSpPr>
      <cdr:spPr>
        <a:xfrm xmlns:a="http://schemas.openxmlformats.org/drawingml/2006/main">
          <a:off x="546735" y="457752"/>
          <a:ext cx="1447800" cy="1143000"/>
        </a:xfrm>
        <a:prstGeom xmlns:a="http://schemas.openxmlformats.org/drawingml/2006/main" prst="rect">
          <a:avLst/>
        </a:prstGeom>
      </cdr:spPr>
    </cdr:sp>
  </cdr:relSizeAnchor>
  <cdr:relSizeAnchor xmlns:cdr="http://schemas.openxmlformats.org/drawingml/2006/chartDrawing">
    <cdr:from>
      <cdr:x>0.23854</cdr:x>
      <cdr:y>0.14303</cdr:y>
    </cdr:from>
    <cdr:to>
      <cdr:x>0.33576</cdr:x>
      <cdr:y>0.25017</cdr:y>
    </cdr:to>
    <cdr:sp macro="" textlink="">
      <cdr:nvSpPr>
        <cdr:cNvPr id="4" name="Text Box 3"/>
        <cdr:cNvSpPr txBox="1"/>
      </cdr:nvSpPr>
      <cdr:spPr>
        <a:xfrm xmlns:a="http://schemas.openxmlformats.org/drawingml/2006/main">
          <a:off x="1308735" y="457752"/>
          <a:ext cx="533400"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-11%</a:t>
          </a:r>
        </a:p>
      </cdr:txBody>
    </cdr:sp>
  </cdr:relSizeAnchor>
  <cdr:relSizeAnchor xmlns:cdr="http://schemas.openxmlformats.org/drawingml/2006/chartDrawing">
    <cdr:from>
      <cdr:x>0.61354</cdr:x>
      <cdr:y>0.21446</cdr:y>
    </cdr:from>
    <cdr:to>
      <cdr:x>0.71076</cdr:x>
      <cdr:y>0.3216</cdr:y>
    </cdr:to>
    <cdr:sp macro="" textlink="">
      <cdr:nvSpPr>
        <cdr:cNvPr id="5" name="Text Box 1"/>
        <cdr:cNvSpPr txBox="1"/>
      </cdr:nvSpPr>
      <cdr:spPr>
        <a:xfrm xmlns:a="http://schemas.openxmlformats.org/drawingml/2006/main">
          <a:off x="3366135" y="686352"/>
          <a:ext cx="533400" cy="342900"/>
        </a:xfrm>
        <a:prstGeom xmlns:a="http://schemas.openxmlformats.org/drawingml/2006/main" prst="rect">
          <a:avLst/>
        </a:prstGeom>
      </cdr:spPr>
    </cdr:sp>
  </cdr:relSizeAnchor>
  <cdr:relSizeAnchor xmlns:cdr="http://schemas.openxmlformats.org/drawingml/2006/chartDrawing">
    <cdr:from>
      <cdr:x>0.65521</cdr:x>
      <cdr:y>0.3216</cdr:y>
    </cdr:from>
    <cdr:to>
      <cdr:x>0.76632</cdr:x>
      <cdr:y>0.42874</cdr:y>
    </cdr:to>
    <cdr:sp macro="" textlink="">
      <cdr:nvSpPr>
        <cdr:cNvPr id="6" name="Text Box 5"/>
        <cdr:cNvSpPr txBox="1"/>
      </cdr:nvSpPr>
      <cdr:spPr>
        <a:xfrm xmlns:a="http://schemas.openxmlformats.org/drawingml/2006/main">
          <a:off x="3594735" y="1029252"/>
          <a:ext cx="609600" cy="3429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rgbClr val="FF0000"/>
              </a:solidFill>
            </a:rPr>
            <a:t>+22%</a:t>
          </a:r>
        </a:p>
      </cdr:txBody>
    </cdr:sp>
  </cdr:relSizeAnchor>
  <cdr:relSizeAnchor xmlns:cdr="http://schemas.openxmlformats.org/drawingml/2006/chartDrawing">
    <cdr:from>
      <cdr:x>0.45031</cdr:x>
      <cdr:y>0.17874</cdr:y>
    </cdr:from>
    <cdr:to>
      <cdr:x>0.62743</cdr:x>
      <cdr:y>0.17874</cdr:y>
    </cdr:to>
    <cdr:cxnSp macro="">
      <cdr:nvCxnSpPr>
        <cdr:cNvPr id="8" name="Straight Connector 7">
          <a:extLst xmlns:a="http://schemas.openxmlformats.org/drawingml/2006/main">
            <a:ext uri="{FF2B5EF4-FFF2-40B4-BE49-F238E27FC236}">
              <a16:creationId xmlns:a16="http://schemas.microsoft.com/office/drawing/2014/main" id="{8C7AE874-CDBD-FE46-BE0D-45151887778E}"/>
            </a:ext>
          </a:extLst>
        </cdr:cNvPr>
        <cdr:cNvCxnSpPr/>
      </cdr:nvCxnSpPr>
      <cdr:spPr>
        <a:xfrm xmlns:a="http://schemas.openxmlformats.org/drawingml/2006/main">
          <a:off x="4251366" y="1225799"/>
          <a:ext cx="1672127"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0.62743</cdr:x>
      <cdr:y>0.17874</cdr:y>
    </cdr:from>
    <cdr:to>
      <cdr:x>0.62743</cdr:x>
      <cdr:y>0.5716</cdr:y>
    </cdr:to>
    <cdr:cxnSp macro="">
      <cdr:nvCxnSpPr>
        <cdr:cNvPr id="10" name="Straight Connector 9">
          <a:extLst xmlns:a="http://schemas.openxmlformats.org/drawingml/2006/main">
            <a:ext uri="{FF2B5EF4-FFF2-40B4-BE49-F238E27FC236}">
              <a16:creationId xmlns:a16="http://schemas.microsoft.com/office/drawing/2014/main" id="{71F0371A-314D-7240-95A9-AEC30DB8E198}"/>
            </a:ext>
          </a:extLst>
        </cdr:cNvPr>
        <cdr:cNvCxnSpPr/>
      </cdr:nvCxnSpPr>
      <cdr:spPr>
        <a:xfrm xmlns:a="http://schemas.openxmlformats.org/drawingml/2006/main">
          <a:off x="3442335" y="572052"/>
          <a:ext cx="0" cy="12573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0.58576</cdr:x>
      <cdr:y>0.25017</cdr:y>
    </cdr:from>
    <cdr:to>
      <cdr:x>0.64132</cdr:x>
      <cdr:y>0.25017</cdr:y>
    </cdr:to>
    <cdr:cxnSp macro="">
      <cdr:nvCxnSpPr>
        <cdr:cNvPr id="12" name="Straight Connector 11">
          <a:extLst xmlns:a="http://schemas.openxmlformats.org/drawingml/2006/main">
            <a:ext uri="{FF2B5EF4-FFF2-40B4-BE49-F238E27FC236}">
              <a16:creationId xmlns:a16="http://schemas.microsoft.com/office/drawing/2014/main" id="{29C1E8CB-B46C-494A-943C-32F17CB24C10}"/>
            </a:ext>
          </a:extLst>
        </cdr:cNvPr>
        <cdr:cNvCxnSpPr/>
      </cdr:nvCxnSpPr>
      <cdr:spPr>
        <a:xfrm xmlns:a="http://schemas.openxmlformats.org/drawingml/2006/main" flipH="1">
          <a:off x="3213735" y="800652"/>
          <a:ext cx="304800"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0.64132</cdr:x>
      <cdr:y>0.25017</cdr:y>
    </cdr:from>
    <cdr:to>
      <cdr:x>0.64132</cdr:x>
      <cdr:y>0.60732</cdr:y>
    </cdr:to>
    <cdr:cxnSp macro="">
      <cdr:nvCxnSpPr>
        <cdr:cNvPr id="14" name="Straight Connector 13">
          <a:extLst xmlns:a="http://schemas.openxmlformats.org/drawingml/2006/main">
            <a:ext uri="{FF2B5EF4-FFF2-40B4-BE49-F238E27FC236}">
              <a16:creationId xmlns:a16="http://schemas.microsoft.com/office/drawing/2014/main" id="{19F30F1E-EDC7-614F-BBB2-8655985ED8C9}"/>
            </a:ext>
          </a:extLst>
        </cdr:cNvPr>
        <cdr:cNvCxnSpPr/>
      </cdr:nvCxnSpPr>
      <cdr:spPr>
        <a:xfrm xmlns:a="http://schemas.openxmlformats.org/drawingml/2006/main">
          <a:off x="3518535" y="800652"/>
          <a:ext cx="0" cy="114300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0.37107</cdr:x>
      <cdr:y>0.17874</cdr:y>
    </cdr:from>
    <cdr:to>
      <cdr:x>0.39132</cdr:x>
      <cdr:y>0.17874</cdr:y>
    </cdr:to>
    <cdr:cxnSp macro="">
      <cdr:nvCxnSpPr>
        <cdr:cNvPr id="16" name="Straight Connector 15">
          <a:extLst xmlns:a="http://schemas.openxmlformats.org/drawingml/2006/main">
            <a:ext uri="{FF2B5EF4-FFF2-40B4-BE49-F238E27FC236}">
              <a16:creationId xmlns:a16="http://schemas.microsoft.com/office/drawing/2014/main" id="{24A88B46-D70C-ED4F-87B4-F9ED804039D0}"/>
            </a:ext>
          </a:extLst>
        </cdr:cNvPr>
        <cdr:cNvCxnSpPr/>
      </cdr:nvCxnSpPr>
      <cdr:spPr>
        <a:xfrm xmlns:a="http://schemas.openxmlformats.org/drawingml/2006/main" flipH="1">
          <a:off x="3503221" y="1225799"/>
          <a:ext cx="191187"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0.37098</cdr:x>
      <cdr:y>0.17835</cdr:y>
    </cdr:from>
    <cdr:to>
      <cdr:x>0.37098</cdr:x>
      <cdr:y>0.33481</cdr:y>
    </cdr:to>
    <cdr:cxnSp macro="">
      <cdr:nvCxnSpPr>
        <cdr:cNvPr id="18" name="Straight Connector 17">
          <a:extLst xmlns:a="http://schemas.openxmlformats.org/drawingml/2006/main">
            <a:ext uri="{FF2B5EF4-FFF2-40B4-BE49-F238E27FC236}">
              <a16:creationId xmlns:a16="http://schemas.microsoft.com/office/drawing/2014/main" id="{D573A004-72F7-2647-875E-42AD189E4EA2}"/>
            </a:ext>
          </a:extLst>
        </cdr:cNvPr>
        <cdr:cNvCxnSpPr/>
      </cdr:nvCxnSpPr>
      <cdr:spPr>
        <a:xfrm xmlns:a="http://schemas.openxmlformats.org/drawingml/2006/main">
          <a:off x="3502380" y="1223158"/>
          <a:ext cx="0" cy="107296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0.10386</cdr:x>
      <cdr:y>0.55524</cdr:y>
    </cdr:from>
    <cdr:to>
      <cdr:x>0.20593</cdr:x>
      <cdr:y>0.66238</cdr:y>
    </cdr:to>
    <cdr:sp macro="" textlink="">
      <cdr:nvSpPr>
        <cdr:cNvPr id="2" name="Text Box 1"/>
        <cdr:cNvSpPr txBox="1"/>
      </cdr:nvSpPr>
      <cdr:spPr>
        <a:xfrm xmlns:a="http://schemas.openxmlformats.org/drawingml/2006/main">
          <a:off x="949717" y="2855870"/>
          <a:ext cx="933328" cy="551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-45%</a:t>
          </a:r>
        </a:p>
      </cdr:txBody>
    </cdr:sp>
  </cdr:relSizeAnchor>
  <cdr:relSizeAnchor xmlns:cdr="http://schemas.openxmlformats.org/drawingml/2006/chartDrawing">
    <cdr:from>
      <cdr:x>0.26723</cdr:x>
      <cdr:y>0.60926</cdr:y>
    </cdr:from>
    <cdr:to>
      <cdr:x>0.35747</cdr:x>
      <cdr:y>0.75212</cdr:y>
    </cdr:to>
    <cdr:sp macro="" textlink="">
      <cdr:nvSpPr>
        <cdr:cNvPr id="3" name="Text Box 2"/>
        <cdr:cNvSpPr txBox="1"/>
      </cdr:nvSpPr>
      <cdr:spPr>
        <a:xfrm xmlns:a="http://schemas.openxmlformats.org/drawingml/2006/main">
          <a:off x="2443551" y="3133729"/>
          <a:ext cx="825166" cy="73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-55%</a:t>
          </a:r>
        </a:p>
      </cdr:txBody>
    </cdr:sp>
  </cdr:relSizeAnchor>
  <cdr:relSizeAnchor xmlns:cdr="http://schemas.openxmlformats.org/drawingml/2006/chartDrawing">
    <cdr:from>
      <cdr:x>0.42601</cdr:x>
      <cdr:y>0.58095</cdr:y>
    </cdr:from>
    <cdr:to>
      <cdr:x>0.51673</cdr:x>
      <cdr:y>0.72381</cdr:y>
    </cdr:to>
    <cdr:sp macro="" textlink="">
      <cdr:nvSpPr>
        <cdr:cNvPr id="4" name="Text Box 3"/>
        <cdr:cNvSpPr txBox="1"/>
      </cdr:nvSpPr>
      <cdr:spPr>
        <a:xfrm xmlns:a="http://schemas.openxmlformats.org/drawingml/2006/main">
          <a:off x="5193860" y="3984186"/>
          <a:ext cx="1106059" cy="9797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-54%</a:t>
          </a:r>
        </a:p>
      </cdr:txBody>
    </cdr:sp>
  </cdr:relSizeAnchor>
  <cdr:relSizeAnchor xmlns:cdr="http://schemas.openxmlformats.org/drawingml/2006/chartDrawing">
    <cdr:from>
      <cdr:x>0.58894</cdr:x>
      <cdr:y>0.6351</cdr:y>
    </cdr:from>
    <cdr:to>
      <cdr:x>0.68161</cdr:x>
      <cdr:y>0.74224</cdr:y>
    </cdr:to>
    <cdr:sp macro="" textlink="">
      <cdr:nvSpPr>
        <cdr:cNvPr id="5" name="Text Box 4"/>
        <cdr:cNvSpPr txBox="1"/>
      </cdr:nvSpPr>
      <cdr:spPr>
        <a:xfrm xmlns:a="http://schemas.openxmlformats.org/drawingml/2006/main">
          <a:off x="5385267" y="3266637"/>
          <a:ext cx="847367" cy="5510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-64%</a:t>
          </a:r>
        </a:p>
      </cdr:txBody>
    </cdr:sp>
  </cdr:relSizeAnchor>
  <cdr:relSizeAnchor xmlns:cdr="http://schemas.openxmlformats.org/drawingml/2006/chartDrawing">
    <cdr:from>
      <cdr:x>0.74749</cdr:x>
      <cdr:y>0.64498</cdr:y>
    </cdr:from>
    <cdr:to>
      <cdr:x>0.83793</cdr:x>
      <cdr:y>0.75212</cdr:y>
    </cdr:to>
    <cdr:sp macro="" textlink="">
      <cdr:nvSpPr>
        <cdr:cNvPr id="6" name="Text Box 5"/>
        <cdr:cNvSpPr txBox="1"/>
      </cdr:nvSpPr>
      <cdr:spPr>
        <a:xfrm xmlns:a="http://schemas.openxmlformats.org/drawingml/2006/main">
          <a:off x="6835049" y="3317455"/>
          <a:ext cx="826992" cy="5510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-43%</a:t>
          </a:r>
        </a:p>
      </cdr:txBody>
    </cdr:sp>
  </cdr:relSizeAnchor>
  <cdr:relSizeAnchor xmlns:cdr="http://schemas.openxmlformats.org/drawingml/2006/chartDrawing">
    <cdr:from>
      <cdr:x>0.89631</cdr:x>
      <cdr:y>0.09559</cdr:y>
    </cdr:from>
    <cdr:to>
      <cdr:x>1</cdr:x>
      <cdr:y>0.27416</cdr:y>
    </cdr:to>
    <cdr:sp macro="" textlink="">
      <cdr:nvSpPr>
        <cdr:cNvPr id="7" name="Text Box 6"/>
        <cdr:cNvSpPr txBox="1"/>
      </cdr:nvSpPr>
      <cdr:spPr>
        <a:xfrm xmlns:a="http://schemas.openxmlformats.org/drawingml/2006/main">
          <a:off x="8195858" y="491667"/>
          <a:ext cx="948142" cy="918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t>+44%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5EFA2F-99A5-9545-BDE1-7D897CF793AF}" type="datetimeFigureOut">
              <a:rPr lang="en-US" smtClean="0"/>
              <a:t>3/27/19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2BEAF7-AB13-F24B-A4D7-C57A5F53BFDE}" type="slidenum">
              <a:rPr lang="en-US" smtClean="0"/>
              <a:t>‹#›</a:t>
            </a:fld>
            <a:endParaRPr lang="en-US"/>
          </a:p>
        </p:txBody>
      </p:sp>
    </p:spTree>
    <p:extLst>
      <p:ext uri="{BB962C8B-B14F-4D97-AF65-F5344CB8AC3E}">
        <p14:creationId xmlns:p14="http://schemas.microsoft.com/office/powerpoint/2010/main" val="5341992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washingtonpost.com/news/to-your-health/wp/2015/08/11/nih-more-than-1-in-10-american-adults-experience-chronic-pain/?utm_term=.4dd603a1f016" TargetMode="External"/><Relationship Id="rId13" Type="http://schemas.openxmlformats.org/officeDocument/2006/relationships/hyperlink" Target="https://www.nimh.nih.gov/health/statistics/prevalence/any-disorder-among-children.shtml" TargetMode="External"/><Relationship Id="rId18" Type="http://schemas.openxmlformats.org/officeDocument/2006/relationships/hyperlink" Target="https://www.cdc.gov/reproductivehealth/depression/index.htm" TargetMode="External"/><Relationship Id="rId26" Type="http://schemas.openxmlformats.org/officeDocument/2006/relationships/hyperlink" Target="http://www.acha.org/ACHA/Resources/Topics/MentalHealth.aspx" TargetMode="External"/><Relationship Id="rId3" Type="http://schemas.openxmlformats.org/officeDocument/2006/relationships/hyperlink" Target="https://www.cdc.gov/nchs/data/hus/hus13.pdf" TargetMode="External"/><Relationship Id="rId21" Type="http://schemas.openxmlformats.org/officeDocument/2006/relationships/hyperlink" Target="http://www.who.int/mediacentre/factsheets/fs369/en/" TargetMode="External"/><Relationship Id="rId7" Type="http://schemas.openxmlformats.org/officeDocument/2006/relationships/hyperlink" Target="https://nccih.nih.gov/news/press/08112015" TargetMode="External"/><Relationship Id="rId12" Type="http://schemas.openxmlformats.org/officeDocument/2006/relationships/hyperlink" Target="http://www.webmd.com/depression/tc/depression-in-childhood-and-adolescence-topic-overview#1" TargetMode="External"/><Relationship Id="rId17" Type="http://schemas.openxmlformats.org/officeDocument/2006/relationships/hyperlink" Target="https://www.drugabuse.gov/publications/drugfacts/treatment-statistics" TargetMode="External"/><Relationship Id="rId25" Type="http://schemas.openxmlformats.org/officeDocument/2006/relationships/hyperlink" Target="http://www.who.int/mental_health/world-mental-health-day/2016/en/" TargetMode="External"/><Relationship Id="rId2" Type="http://schemas.openxmlformats.org/officeDocument/2006/relationships/slide" Target="../slides/slide5.xml"/><Relationship Id="rId16" Type="http://schemas.openxmlformats.org/officeDocument/2006/relationships/hyperlink" Target="https://www.drugabuse.gov/related-topics/trends-statistics" TargetMode="External"/><Relationship Id="rId20" Type="http://schemas.openxmlformats.org/officeDocument/2006/relationships/hyperlink" Target="http://www.apa.org/pi/women/resources/reports/postpartum-depression.aspx" TargetMode="External"/><Relationship Id="rId1" Type="http://schemas.openxmlformats.org/officeDocument/2006/relationships/notesMaster" Target="../notesMasters/notesMaster1.xml"/><Relationship Id="rId6" Type="http://schemas.openxmlformats.org/officeDocument/2006/relationships/hyperlink" Target="https://nccih.nih.gov/news/press/cost-spending-06222016" TargetMode="External"/><Relationship Id="rId11" Type="http://schemas.openxmlformats.org/officeDocument/2006/relationships/hyperlink" Target="https://www.nami.org/" TargetMode="External"/><Relationship Id="rId24" Type="http://schemas.openxmlformats.org/officeDocument/2006/relationships/hyperlink" Target="http://scitechconnect.elsevier.com/stress-health-epidemic-21st-century/" TargetMode="External"/><Relationship Id="rId5" Type="http://schemas.openxmlformats.org/officeDocument/2006/relationships/hyperlink" Target="https://nsduhweb.rti.org/respweb/homepage.cfm" TargetMode="External"/><Relationship Id="rId15" Type="http://schemas.openxmlformats.org/officeDocument/2006/relationships/hyperlink" Target="http://www.who.int/mediacentre/news/releases/2014/suicide-prevention-report/en/" TargetMode="External"/><Relationship Id="rId23" Type="http://schemas.openxmlformats.org/officeDocument/2006/relationships/hyperlink" Target="http://www.businessnewsdaily.com/2267-workplace-stress-health-epidemic-perventable-employee-assistance-programs.html" TargetMode="External"/><Relationship Id="rId10" Type="http://schemas.openxmlformats.org/officeDocument/2006/relationships/hyperlink" Target="http://www.healthline.com/health/depression/facts-statistics-infographic" TargetMode="External"/><Relationship Id="rId19" Type="http://schemas.openxmlformats.org/officeDocument/2006/relationships/hyperlink" Target="http://postpartumprogress.org/the-facts-about-postpartum-depression/" TargetMode="External"/><Relationship Id="rId4" Type="http://schemas.openxmlformats.org/officeDocument/2006/relationships/hyperlink" Target="http://jamanetwork.com/journals/jama/fullarticle/2467552" TargetMode="External"/><Relationship Id="rId9" Type="http://schemas.openxmlformats.org/officeDocument/2006/relationships/hyperlink" Target="https://www.nimh.nih.gov/health/publications/depression/index.shtml" TargetMode="External"/><Relationship Id="rId14" Type="http://schemas.openxmlformats.org/officeDocument/2006/relationships/hyperlink" Target="https://www.nytimes.com/2016/04/22/health/us-suicide-rate-surges-to-a-30-year-high.html?_r=0" TargetMode="External"/><Relationship Id="rId22" Type="http://schemas.openxmlformats.org/officeDocument/2006/relationships/hyperlink" Target="http://www.who.int/mediacentre/factsheets/fs396/en/" TargetMode="External"/><Relationship Id="rId27" Type="http://schemas.openxmlformats.org/officeDocument/2006/relationships/hyperlink" Target="http://www.apa.org/monitor/2014/09/cover-pressure.aspx"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Americans spend over $100 billion annually on “feel better” products, from painkillers and anti-depressants to alternative and complementary therapies</a:t>
            </a:r>
          </a:p>
          <a:p>
            <a:endParaRPr lang="en-US" sz="1100" b="1" dirty="0"/>
          </a:p>
          <a:p>
            <a:r>
              <a:rPr lang="en-US" sz="1100" b="1" dirty="0"/>
              <a:t>Nearly 100 million Americans suffer from occasional aches and pains – and is one of the most common reasons that people look to complementary and alternative medicine (CAM) for non-pharmaceutical options</a:t>
            </a:r>
          </a:p>
          <a:p>
            <a:r>
              <a:rPr lang="en-US" sz="1100" b="1" i="1" dirty="0"/>
              <a:t> </a:t>
            </a:r>
            <a:endParaRPr lang="en-US" sz="1100" b="1" dirty="0"/>
          </a:p>
          <a:p>
            <a:r>
              <a:rPr lang="en-US" sz="1100" b="1" dirty="0"/>
              <a:t>Globally, more than 350 million people are affected by feelings of depression each year</a:t>
            </a:r>
          </a:p>
          <a:p>
            <a:endParaRPr lang="en-US" sz="1100" b="1" dirty="0"/>
          </a:p>
          <a:p>
            <a:r>
              <a:rPr lang="en-US" sz="1100" b="1" dirty="0"/>
              <a:t>Nearly 90% of adolescents struggle with feelings of depression and anxiety before the age of 18</a:t>
            </a:r>
          </a:p>
          <a:p>
            <a:endParaRPr lang="en-US" sz="1100" b="1" dirty="0"/>
          </a:p>
          <a:p>
            <a:r>
              <a:rPr lang="en-US" sz="1100" b="1" dirty="0"/>
              <a:t>Globally, more than 800,000 people die by suicide every year – around one person every 40 seconds. In the United States, more than 40,000 Americans commit suicide each year – that’s more than 100 suicides per day</a:t>
            </a:r>
          </a:p>
          <a:p>
            <a:endParaRPr lang="en-US" sz="1100" b="1" dirty="0"/>
          </a:p>
          <a:p>
            <a:r>
              <a:rPr lang="en-US" sz="1100" b="1" dirty="0"/>
              <a:t>Every year, more than 24 million people, some as young as 12 years old, receive treatment for illicit drug or alcohol abuse</a:t>
            </a:r>
          </a:p>
          <a:p>
            <a:r>
              <a:rPr lang="en-US" sz="1100" b="1" i="1" dirty="0"/>
              <a:t> </a:t>
            </a:r>
            <a:endParaRPr lang="en-US" sz="1100" b="1" dirty="0"/>
          </a:p>
          <a:p>
            <a:r>
              <a:rPr lang="en-US" sz="1100" b="1" dirty="0"/>
              <a:t>Approximately 1 in 5 new mothers in the U.S. have postpartum depression each year</a:t>
            </a:r>
          </a:p>
          <a:p>
            <a:r>
              <a:rPr lang="en-US" sz="1100" b="1" dirty="0"/>
              <a:t> </a:t>
            </a:r>
          </a:p>
          <a:p>
            <a:r>
              <a:rPr lang="en-US" sz="1100" b="1" dirty="0"/>
              <a:t>The World Health Organization calls stress “the health epidemic of the 21st century” with more than 350 million people affected around the world</a:t>
            </a:r>
          </a:p>
          <a:p>
            <a:r>
              <a:rPr lang="en-US" sz="1100" b="1" i="1" dirty="0"/>
              <a:t> </a:t>
            </a:r>
            <a:endParaRPr lang="en-US" sz="1100" b="1" dirty="0"/>
          </a:p>
          <a:p>
            <a:r>
              <a:rPr lang="en-US" sz="1100" b="1" dirty="0"/>
              <a:t>More than 80% of the nation’s 20 million college students feel “exhausted and overwhelmed by stress” - and more than one-third feel “depressed” to the point of dysfunction</a:t>
            </a:r>
          </a:p>
          <a:p>
            <a:r>
              <a:rPr lang="en-US" b="1" dirty="0"/>
              <a:t> </a:t>
            </a:r>
          </a:p>
          <a:p>
            <a:endParaRPr lang="en-US" b="1" dirty="0"/>
          </a:p>
        </p:txBody>
      </p:sp>
      <p:sp>
        <p:nvSpPr>
          <p:cNvPr id="4" name="Slide Number Placeholder 3"/>
          <p:cNvSpPr>
            <a:spLocks noGrp="1"/>
          </p:cNvSpPr>
          <p:nvPr>
            <p:ph type="sldNum" sz="quarter" idx="10"/>
          </p:nvPr>
        </p:nvSpPr>
        <p:spPr/>
        <p:txBody>
          <a:bodyPr/>
          <a:lstStyle/>
          <a:p>
            <a:fld id="{62EBB34B-1EE1-7046-9BB4-E3528EEDFAE3}" type="slidenum">
              <a:rPr lang="en-US" smtClean="0"/>
              <a:t>4</a:t>
            </a:fld>
            <a:endParaRPr lang="en-US" dirty="0"/>
          </a:p>
        </p:txBody>
      </p:sp>
    </p:spTree>
    <p:extLst>
      <p:ext uri="{BB962C8B-B14F-4D97-AF65-F5344CB8AC3E}">
        <p14:creationId xmlns:p14="http://schemas.microsoft.com/office/powerpoint/2010/main" val="1133083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Shawn’s verbiage:</a:t>
            </a:r>
          </a:p>
          <a:p>
            <a:endParaRPr lang="en-US" dirty="0"/>
          </a:p>
          <a:p>
            <a:r>
              <a:rPr lang="en-US" b="1" dirty="0"/>
              <a:t>Americans spend over $100 billion annually on “feel better” products, from painkillers and anti-depressants to alternative and complementary therapies</a:t>
            </a:r>
            <a:endParaRPr lang="en-US" dirty="0"/>
          </a:p>
          <a:p>
            <a:endParaRPr lang="en-US" b="1" dirty="0"/>
          </a:p>
          <a:p>
            <a:r>
              <a:rPr lang="en-US" b="1" dirty="0"/>
              <a:t>Nearly 100 million Americans suffer from occasional aches and pains – and is one of the most common reasons that people look to complementary and alternative medicine (CAM) for non-pharmaceutical options</a:t>
            </a:r>
            <a:endParaRPr lang="en-US" dirty="0"/>
          </a:p>
          <a:p>
            <a:r>
              <a:rPr lang="en-US" i="1" dirty="0"/>
              <a:t> </a:t>
            </a:r>
            <a:endParaRPr lang="en-US" dirty="0"/>
          </a:p>
          <a:p>
            <a:r>
              <a:rPr lang="en-US" b="1" dirty="0"/>
              <a:t>Globally, more than 350 million people are affected by feelings of depression each year</a:t>
            </a:r>
            <a:endParaRPr lang="en-US" dirty="0"/>
          </a:p>
          <a:p>
            <a:endParaRPr lang="en-US" b="1" dirty="0"/>
          </a:p>
          <a:p>
            <a:r>
              <a:rPr lang="en-US" b="1" dirty="0"/>
              <a:t>Nearly 90% of adolescents struggle with feelings of depression and anxiety before the age of 18</a:t>
            </a:r>
            <a:endParaRPr lang="en-US" dirty="0"/>
          </a:p>
          <a:p>
            <a:endParaRPr lang="en-US" b="1" dirty="0"/>
          </a:p>
          <a:p>
            <a:r>
              <a:rPr lang="en-US" b="1" dirty="0"/>
              <a:t>Globally, more than 800,000 people die by suicide every year – around one person every 40 seconds. In the United States, more than 40,000 Americans commit suicide each year – that’s more than 100 suicides per day</a:t>
            </a:r>
            <a:endParaRPr lang="en-US" dirty="0"/>
          </a:p>
          <a:p>
            <a:endParaRPr lang="en-US" b="1" dirty="0"/>
          </a:p>
          <a:p>
            <a:r>
              <a:rPr lang="en-US" b="1" dirty="0"/>
              <a:t>Every year, more than 24 million people, some as young as 12 years old, receive treatment for illicit drug or alcohol abuse</a:t>
            </a:r>
            <a:endParaRPr lang="en-US" dirty="0"/>
          </a:p>
          <a:p>
            <a:r>
              <a:rPr lang="en-US" i="1" dirty="0"/>
              <a:t> </a:t>
            </a:r>
            <a:endParaRPr lang="en-US" dirty="0"/>
          </a:p>
          <a:p>
            <a:r>
              <a:rPr lang="en-US" b="1" dirty="0"/>
              <a:t>Approximately 1 in 5 new mothers in the U.S. have postpartum depression each year</a:t>
            </a:r>
            <a:endParaRPr lang="en-US" dirty="0"/>
          </a:p>
          <a:p>
            <a:r>
              <a:rPr lang="en-US" dirty="0"/>
              <a:t> </a:t>
            </a:r>
          </a:p>
          <a:p>
            <a:r>
              <a:rPr lang="en-US" b="1" dirty="0"/>
              <a:t>The World Health Organization calls stress “the health epidemic of the 21st century” with more than 350 million people affected around the world</a:t>
            </a:r>
            <a:endParaRPr lang="en-US" dirty="0"/>
          </a:p>
          <a:p>
            <a:r>
              <a:rPr lang="en-US" i="1" dirty="0"/>
              <a:t> </a:t>
            </a:r>
            <a:endParaRPr lang="en-US" dirty="0"/>
          </a:p>
          <a:p>
            <a:r>
              <a:rPr lang="en-US" b="1" dirty="0"/>
              <a:t>More than 80% of the nation’s 20 million college students feel “exhausted and overwhelmed by stress” - and more than one-third feel “depressed” to the point of dysfunction</a:t>
            </a:r>
            <a:endParaRPr lang="en-US" dirty="0"/>
          </a:p>
          <a:p>
            <a:endParaRPr lang="en-US" dirty="0"/>
          </a:p>
          <a:p>
            <a:endParaRPr lang="en-US" b="1" dirty="0"/>
          </a:p>
          <a:p>
            <a:endParaRPr lang="en-US" b="1" dirty="0"/>
          </a:p>
          <a:p>
            <a:r>
              <a:rPr lang="en-US" b="1" dirty="0"/>
              <a:t>SOURCES:</a:t>
            </a:r>
          </a:p>
          <a:p>
            <a:r>
              <a:rPr lang="en-US" b="1" dirty="0"/>
              <a:t>Grim Reality Statistics</a:t>
            </a:r>
            <a:endParaRPr lang="en-US" dirty="0"/>
          </a:p>
          <a:p>
            <a:r>
              <a:rPr lang="en-US" dirty="0"/>
              <a:t> </a:t>
            </a:r>
          </a:p>
          <a:p>
            <a:r>
              <a:rPr lang="en-US" b="1" dirty="0"/>
              <a:t>Americans spend over $100 billion annually on “feel better” products, from painkillers and anti-depressants to alternative and complementary therapies</a:t>
            </a:r>
            <a:endParaRPr lang="en-US" dirty="0"/>
          </a:p>
          <a:p>
            <a:r>
              <a:rPr lang="en-US" i="1" dirty="0"/>
              <a:t> Centers for Disease Control and Prevention (CDC) </a:t>
            </a:r>
            <a:r>
              <a:rPr lang="en-US" i="1" u="sng" dirty="0">
                <a:hlinkClick r:id="rId3"/>
              </a:rPr>
              <a:t>https://www.cdc.gov/nchs/data/hus/hus13.pdf</a:t>
            </a:r>
            <a:r>
              <a:rPr lang="en-US" i="1" dirty="0"/>
              <a:t>;</a:t>
            </a:r>
            <a:endParaRPr lang="en-US" dirty="0"/>
          </a:p>
          <a:p>
            <a:r>
              <a:rPr lang="en-US" i="1" dirty="0"/>
              <a:t>Journal of the American Medical Association (JAMA) Trends in Prescription Drug Use Among Adults in the United States From 1999-2012 </a:t>
            </a:r>
            <a:r>
              <a:rPr lang="en-US" i="1" u="sng" dirty="0">
                <a:hlinkClick r:id="rId4"/>
              </a:rPr>
              <a:t>http://jamanetwork.com/journals/jama/fullarticle/2467552</a:t>
            </a:r>
            <a:r>
              <a:rPr lang="en-US" i="1" dirty="0"/>
              <a:t>; National Survey on Drug Use and Health </a:t>
            </a:r>
            <a:r>
              <a:rPr lang="en-US" i="1" u="sng" dirty="0">
                <a:hlinkClick r:id="rId5"/>
              </a:rPr>
              <a:t>https://nsduhweb.rti.org/respweb/homepage.cfm</a:t>
            </a:r>
            <a:r>
              <a:rPr lang="en-US" i="1" dirty="0"/>
              <a:t>; National Center for Complementary and Integrative Medicine (NCCIM)  </a:t>
            </a:r>
            <a:r>
              <a:rPr lang="en-US" i="1" u="sng" dirty="0">
                <a:hlinkClick r:id="rId6"/>
              </a:rPr>
              <a:t>https://nccih.nih.gov/news/press/cost-spending-06222016</a:t>
            </a:r>
            <a:endParaRPr lang="en-US" dirty="0"/>
          </a:p>
          <a:p>
            <a:r>
              <a:rPr lang="en-US" dirty="0"/>
              <a:t> </a:t>
            </a:r>
          </a:p>
          <a:p>
            <a:r>
              <a:rPr lang="en-US" b="1" dirty="0"/>
              <a:t>Nearly 100 million Americans suffer from occasional aches and pains – and is one of the most common reasons that people look to complementary and alternative medicine (CAM) for non-pharmaceutical options</a:t>
            </a:r>
            <a:endParaRPr lang="en-US" dirty="0"/>
          </a:p>
          <a:p>
            <a:r>
              <a:rPr lang="en-US" i="1" dirty="0"/>
              <a:t>National Institutes of Health (NIH), National Center for Complementary and Integrative Medicine (NCCIM), National Health Interview Survey (NHIS) </a:t>
            </a:r>
            <a:r>
              <a:rPr lang="en-US" i="1" u="sng" dirty="0">
                <a:hlinkClick r:id="rId7"/>
              </a:rPr>
              <a:t>https://nccih.nih.gov/news/press/08112015</a:t>
            </a:r>
            <a:r>
              <a:rPr lang="en-US" i="1" dirty="0"/>
              <a:t>; Washington Post </a:t>
            </a:r>
            <a:r>
              <a:rPr lang="en-US" i="1" u="sng" dirty="0">
                <a:hlinkClick r:id="rId8"/>
              </a:rPr>
              <a:t>https://www.washingtonpost.com/news/to-your-health/wp/2015/08/11/nih-more-than-1-in-10-american-adults-experience-chronic-pain/?utm_term=.4dd603a1f016</a:t>
            </a:r>
            <a:endParaRPr lang="en-US" dirty="0"/>
          </a:p>
          <a:p>
            <a:r>
              <a:rPr lang="en-US" i="1" dirty="0"/>
              <a:t> </a:t>
            </a:r>
            <a:endParaRPr lang="en-US" dirty="0"/>
          </a:p>
          <a:p>
            <a:r>
              <a:rPr lang="en-US" b="1" dirty="0"/>
              <a:t>Globally, more than 350 million people are affected by feelings of depression each year</a:t>
            </a:r>
            <a:endParaRPr lang="en-US" dirty="0"/>
          </a:p>
          <a:p>
            <a:r>
              <a:rPr lang="en-US" i="1" dirty="0"/>
              <a:t>National Institute for Mental Health (NIMH) </a:t>
            </a:r>
            <a:r>
              <a:rPr lang="en-US" i="1" u="sng" dirty="0">
                <a:hlinkClick r:id="rId9"/>
              </a:rPr>
              <a:t>https://www.nimh.nih.gov/health/publications/depression/index.shtml</a:t>
            </a:r>
            <a:r>
              <a:rPr lang="en-US" i="1" dirty="0"/>
              <a:t>; Healthline </a:t>
            </a:r>
            <a:r>
              <a:rPr lang="en-US" i="1" u="sng" dirty="0">
                <a:hlinkClick r:id="rId10"/>
              </a:rPr>
              <a:t>http://www.healthline.com/health/depression/facts-statistics-infographic</a:t>
            </a:r>
            <a:r>
              <a:rPr lang="en-US" i="1" dirty="0"/>
              <a:t>; National Alliance on Mental Illness (NAMI) </a:t>
            </a:r>
            <a:r>
              <a:rPr lang="en-US" i="1" u="sng" dirty="0">
                <a:hlinkClick r:id="rId11"/>
              </a:rPr>
              <a:t>https://www.nami.org</a:t>
            </a:r>
            <a:endParaRPr lang="en-US" dirty="0"/>
          </a:p>
          <a:p>
            <a:r>
              <a:rPr lang="en-US" dirty="0"/>
              <a:t> </a:t>
            </a:r>
          </a:p>
          <a:p>
            <a:r>
              <a:rPr lang="en-US" b="1" dirty="0"/>
              <a:t>Nearly 90% of adolescents struggle with feelings of depression and anxiety before the age of 18</a:t>
            </a:r>
            <a:endParaRPr lang="en-US" dirty="0"/>
          </a:p>
          <a:p>
            <a:r>
              <a:rPr lang="en-US" i="1" dirty="0"/>
              <a:t>Depression in Children and Teens, WebMD </a:t>
            </a:r>
            <a:r>
              <a:rPr lang="en-US" i="1" u="sng" dirty="0">
                <a:hlinkClick r:id="rId12"/>
              </a:rPr>
              <a:t>http://www.webmd.com/depression/tc/depression-in-childhood-and-adolescence-topic-overview#1</a:t>
            </a:r>
            <a:r>
              <a:rPr lang="en-US" i="1" dirty="0"/>
              <a:t>; National Institute of Mental Health (NIMH) </a:t>
            </a:r>
            <a:r>
              <a:rPr lang="en-US" i="1" u="sng" dirty="0">
                <a:hlinkClick r:id="rId13"/>
              </a:rPr>
              <a:t>https://www.nimh.nih.gov/health/statistics/prevalence/any-disorder-among-children.shtml</a:t>
            </a:r>
            <a:endParaRPr lang="en-US" dirty="0"/>
          </a:p>
          <a:p>
            <a:r>
              <a:rPr lang="en-US" i="1" dirty="0"/>
              <a:t> </a:t>
            </a:r>
            <a:endParaRPr lang="en-US" dirty="0"/>
          </a:p>
          <a:p>
            <a:r>
              <a:rPr lang="en-US" b="1" dirty="0"/>
              <a:t>Globally, more than 800,000 people die by suicide every year – around one person every 40 seconds. In the United States, more than 40,000 Americans commit suicide each year – that’s more than 100 suicides per day.</a:t>
            </a:r>
            <a:endParaRPr lang="en-US" dirty="0"/>
          </a:p>
          <a:p>
            <a:r>
              <a:rPr lang="en-US" i="1" dirty="0"/>
              <a:t> Centers for Disease Control &amp; Prevention, National Center for Health Statistics, Increase in Suicide in the United States, 1999–2014, NCHS Data Brief No. 241, April 2016; New York Times </a:t>
            </a:r>
            <a:r>
              <a:rPr lang="en-US" i="1" u="sng" dirty="0">
                <a:hlinkClick r:id="rId14"/>
              </a:rPr>
              <a:t>https://www.nytimes.com/2016/04/22/health/us-suicide-rate-surges-to-a-30-year-high.html?_r=0</a:t>
            </a:r>
            <a:r>
              <a:rPr lang="en-US" i="1" dirty="0"/>
              <a:t>; World Health Organization (WHO) </a:t>
            </a:r>
            <a:r>
              <a:rPr lang="en-US" i="1" u="sng" dirty="0">
                <a:hlinkClick r:id="rId15"/>
              </a:rPr>
              <a:t>http://www.who.int/mediacentre/news/releases/2014/suicide-prevention-report/en/</a:t>
            </a:r>
            <a:endParaRPr lang="en-US" dirty="0"/>
          </a:p>
          <a:p>
            <a:r>
              <a:rPr lang="en-US" dirty="0"/>
              <a:t> </a:t>
            </a:r>
          </a:p>
          <a:p>
            <a:r>
              <a:rPr lang="en-US" b="1" dirty="0"/>
              <a:t>Every year, more than 24 million people, some as young as 12 years old, receive treatment for illicit drug or alcohol abuse</a:t>
            </a:r>
            <a:endParaRPr lang="en-US" dirty="0"/>
          </a:p>
          <a:p>
            <a:r>
              <a:rPr lang="en-US" i="1" dirty="0"/>
              <a:t>National Institutes of Health (NIH); National Institute on Drug Abuse (NIDA) </a:t>
            </a:r>
            <a:r>
              <a:rPr lang="en-US" i="1" u="sng" dirty="0">
                <a:hlinkClick r:id="rId16"/>
              </a:rPr>
              <a:t>https://www.drugabuse.gov/related-topics/trends-statistics</a:t>
            </a:r>
            <a:r>
              <a:rPr lang="en-US" i="1" dirty="0"/>
              <a:t>; Substance Abuse and Mental Health Services Administration’s (SAMHSA’s) National Survey on Drug Use and Health </a:t>
            </a:r>
            <a:r>
              <a:rPr lang="en-US" i="1" u="sng" dirty="0">
                <a:hlinkClick r:id="rId17"/>
              </a:rPr>
              <a:t>https://www.drugabuse.gov/publications/drugfacts/treatment-statistics</a:t>
            </a:r>
            <a:endParaRPr lang="en-US" dirty="0"/>
          </a:p>
          <a:p>
            <a:r>
              <a:rPr lang="en-US" i="1" dirty="0"/>
              <a:t> </a:t>
            </a:r>
            <a:endParaRPr lang="en-US" dirty="0"/>
          </a:p>
          <a:p>
            <a:r>
              <a:rPr lang="en-US" i="1" dirty="0"/>
              <a:t> </a:t>
            </a:r>
            <a:endParaRPr lang="en-US" dirty="0"/>
          </a:p>
          <a:p>
            <a:r>
              <a:rPr lang="en-US" b="1" dirty="0"/>
              <a:t>Approximately 1 in 5 new mothers in the U.S. have postpartum depression each year</a:t>
            </a:r>
            <a:endParaRPr lang="en-US" dirty="0"/>
          </a:p>
          <a:p>
            <a:r>
              <a:rPr lang="en-US" i="1" dirty="0"/>
              <a:t>Centers for Disease Control and Prevention </a:t>
            </a:r>
            <a:r>
              <a:rPr lang="en-US" i="1" u="sng" dirty="0">
                <a:hlinkClick r:id="rId18"/>
              </a:rPr>
              <a:t>https://www.cdc.gov/reproductivehealth/depression/index.htm</a:t>
            </a:r>
            <a:r>
              <a:rPr lang="en-US" i="1" dirty="0"/>
              <a:t>; Postpartum Progress </a:t>
            </a:r>
            <a:r>
              <a:rPr lang="en-US" i="1" u="sng" dirty="0">
                <a:hlinkClick r:id="rId19"/>
              </a:rPr>
              <a:t>http://postpartumprogress.org/the-facts-about-postpartum-depression/</a:t>
            </a:r>
            <a:r>
              <a:rPr lang="en-US" i="1" dirty="0"/>
              <a:t>; American Psychological Association (APA) </a:t>
            </a:r>
            <a:r>
              <a:rPr lang="en-US" i="1" u="sng" dirty="0">
                <a:hlinkClick r:id="rId20"/>
              </a:rPr>
              <a:t>http://www.apa.org/pi/women/resources/reports/postpartum-depression.aspx</a:t>
            </a:r>
            <a:endParaRPr lang="en-US" dirty="0"/>
          </a:p>
          <a:p>
            <a:r>
              <a:rPr lang="en-US" i="1" dirty="0"/>
              <a:t> </a:t>
            </a:r>
            <a:endParaRPr lang="en-US" dirty="0"/>
          </a:p>
          <a:p>
            <a:r>
              <a:rPr lang="en-US" dirty="0"/>
              <a:t> </a:t>
            </a:r>
          </a:p>
          <a:p>
            <a:r>
              <a:rPr lang="en-US" b="1" dirty="0"/>
              <a:t>The World Health Organization calls stress “the health epidemic of the 21st century” with more than 350 million people affected around the world</a:t>
            </a:r>
            <a:endParaRPr lang="en-US" dirty="0"/>
          </a:p>
          <a:p>
            <a:r>
              <a:rPr lang="en-US" i="1" dirty="0"/>
              <a:t>World Health Organization (WHO) </a:t>
            </a:r>
            <a:r>
              <a:rPr lang="en-US" i="1" u="sng" dirty="0">
                <a:hlinkClick r:id="rId21"/>
              </a:rPr>
              <a:t>http://www.who.int/mediacentre/factsheets/fs369/en/</a:t>
            </a:r>
            <a:r>
              <a:rPr lang="en-US" i="1" dirty="0"/>
              <a:t>; </a:t>
            </a:r>
            <a:r>
              <a:rPr lang="en-US" i="1" u="sng" dirty="0">
                <a:hlinkClick r:id="rId22"/>
              </a:rPr>
              <a:t>http://www.who.int/mediacentre/factsheets/fs396/en/</a:t>
            </a:r>
            <a:r>
              <a:rPr lang="en-US" i="1" dirty="0"/>
              <a:t>; Business News Daily </a:t>
            </a:r>
            <a:r>
              <a:rPr lang="en-US" i="1" u="sng" dirty="0">
                <a:hlinkClick r:id="rId23"/>
              </a:rPr>
              <a:t>http://www.businessnewsdaily.com/2267-workplace-stress-health-epidemic-perventable-employee-assistance-programs.html</a:t>
            </a:r>
            <a:r>
              <a:rPr lang="en-US" i="1" dirty="0"/>
              <a:t>; Stress: Concepts, Cognition, Emotion, and Behavior </a:t>
            </a:r>
            <a:r>
              <a:rPr lang="en-US" i="1" u="sng" dirty="0">
                <a:hlinkClick r:id="rId24"/>
              </a:rPr>
              <a:t>http://scitechconnect.elsevier.com/stress-health-epidemic-21st-century/</a:t>
            </a:r>
            <a:r>
              <a:rPr lang="en-US" i="1" dirty="0"/>
              <a:t>; WHO World Mental Health </a:t>
            </a:r>
            <a:r>
              <a:rPr lang="en-US" i="1" u="sng" dirty="0">
                <a:hlinkClick r:id="rId25"/>
              </a:rPr>
              <a:t>http://www.who.int/mental_health/world-mental-health-day/2016/en/</a:t>
            </a:r>
            <a:endParaRPr lang="en-US" dirty="0"/>
          </a:p>
          <a:p>
            <a:r>
              <a:rPr lang="en-US" i="1" dirty="0"/>
              <a:t>  </a:t>
            </a:r>
            <a:endParaRPr lang="en-US" dirty="0"/>
          </a:p>
          <a:p>
            <a:r>
              <a:rPr lang="en-US" i="1" dirty="0"/>
              <a:t> </a:t>
            </a:r>
            <a:endParaRPr lang="en-US" dirty="0"/>
          </a:p>
          <a:p>
            <a:r>
              <a:rPr lang="en-US" b="1" dirty="0"/>
              <a:t>More than 80% of the nation’s 20 million college students feel “exhausted and overwhelmed by stress” - and more than one-third feel “depressed” to the point of dysfunction</a:t>
            </a:r>
            <a:endParaRPr lang="en-US" dirty="0"/>
          </a:p>
          <a:p>
            <a:r>
              <a:rPr lang="en-US" i="1" dirty="0"/>
              <a:t>American College Health Association </a:t>
            </a:r>
            <a:r>
              <a:rPr lang="en-US" i="1" u="sng" dirty="0">
                <a:hlinkClick r:id="rId26"/>
              </a:rPr>
              <a:t>http://www.acha.org/ACHA/Resources/Topics/MentalHealth.aspx</a:t>
            </a:r>
            <a:r>
              <a:rPr lang="en-US" i="1" dirty="0"/>
              <a:t>; American Psychological Association (APA) </a:t>
            </a:r>
            <a:r>
              <a:rPr lang="en-US" i="1" u="sng" dirty="0">
                <a:hlinkClick r:id="rId27"/>
              </a:rPr>
              <a:t>http://www.apa.org/monitor/2014/09/cover-pressure.aspx</a:t>
            </a:r>
            <a:r>
              <a:rPr lang="en-US" i="1" dirty="0"/>
              <a:t>; </a:t>
            </a:r>
            <a:endParaRPr lang="en-US" dirty="0"/>
          </a:p>
          <a:p>
            <a:r>
              <a:rPr lang="en-US" dirty="0"/>
              <a:t> </a:t>
            </a:r>
          </a:p>
          <a:p>
            <a:endParaRPr lang="en-US" b="1" dirty="0"/>
          </a:p>
        </p:txBody>
      </p:sp>
      <p:sp>
        <p:nvSpPr>
          <p:cNvPr id="4" name="Slide Number Placeholder 3"/>
          <p:cNvSpPr>
            <a:spLocks noGrp="1"/>
          </p:cNvSpPr>
          <p:nvPr>
            <p:ph type="sldNum" sz="quarter" idx="10"/>
          </p:nvPr>
        </p:nvSpPr>
        <p:spPr/>
        <p:txBody>
          <a:bodyPr/>
          <a:lstStyle/>
          <a:p>
            <a:fld id="{62EBB34B-1EE1-7046-9BB4-E3528EEDFAE3}" type="slidenum">
              <a:rPr lang="en-US" smtClean="0"/>
              <a:t>5</a:t>
            </a:fld>
            <a:endParaRPr lang="en-US" dirty="0"/>
          </a:p>
        </p:txBody>
      </p:sp>
    </p:spTree>
    <p:extLst>
      <p:ext uri="{BB962C8B-B14F-4D97-AF65-F5344CB8AC3E}">
        <p14:creationId xmlns:p14="http://schemas.microsoft.com/office/powerpoint/2010/main" val="232397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2BEAF7-AB13-F24B-A4D7-C57A5F53BFDE}" type="slidenum">
              <a:rPr lang="en-US" smtClean="0"/>
              <a:t>24</a:t>
            </a:fld>
            <a:endParaRPr lang="en-US"/>
          </a:p>
        </p:txBody>
      </p:sp>
    </p:spTree>
    <p:extLst>
      <p:ext uri="{BB962C8B-B14F-4D97-AF65-F5344CB8AC3E}">
        <p14:creationId xmlns:p14="http://schemas.microsoft.com/office/powerpoint/2010/main" val="170296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BB34B-1EE1-7046-9BB4-E3528EEDFAE3}" type="slidenum">
              <a:rPr lang="en-US" smtClean="0"/>
              <a:t>44</a:t>
            </a:fld>
            <a:endParaRPr lang="en-US" dirty="0"/>
          </a:p>
        </p:txBody>
      </p:sp>
    </p:spTree>
    <p:extLst>
      <p:ext uri="{BB962C8B-B14F-4D97-AF65-F5344CB8AC3E}">
        <p14:creationId xmlns:p14="http://schemas.microsoft.com/office/powerpoint/2010/main" val="1588164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30-days of supplementation with Amare’s </a:t>
            </a:r>
            <a:r>
              <a:rPr lang="en-US" dirty="0" err="1"/>
              <a:t>FundaMentals</a:t>
            </a:r>
            <a:r>
              <a:rPr lang="en-US" dirty="0"/>
              <a:t> Pack (</a:t>
            </a:r>
            <a:r>
              <a:rPr lang="en-US" dirty="0" err="1"/>
              <a:t>Mentabiotics</a:t>
            </a:r>
            <a:r>
              <a:rPr lang="en-US" dirty="0"/>
              <a:t>, </a:t>
            </a:r>
            <a:r>
              <a:rPr lang="en-US" dirty="0" err="1"/>
              <a:t>MentaFocus</a:t>
            </a:r>
            <a:r>
              <a:rPr lang="en-US" dirty="0"/>
              <a:t>, and </a:t>
            </a:r>
            <a:r>
              <a:rPr lang="en-US" dirty="0" err="1"/>
              <a:t>MentaSync</a:t>
            </a:r>
            <a:r>
              <a:rPr lang="en-US" dirty="0"/>
              <a:t>), the </a:t>
            </a:r>
            <a:r>
              <a:rPr lang="en-US" dirty="0" err="1"/>
              <a:t>FundaMentals</a:t>
            </a:r>
            <a:r>
              <a:rPr lang="en-US" dirty="0"/>
              <a:t> group showed significant improvements (compared to Placebo) in populations of “good” gut bacteria and overall microbiome balance, as well as significantly better psychological mood states.</a:t>
            </a:r>
          </a:p>
        </p:txBody>
      </p:sp>
      <p:sp>
        <p:nvSpPr>
          <p:cNvPr id="4" name="Slide Number Placeholder 3"/>
          <p:cNvSpPr>
            <a:spLocks noGrp="1"/>
          </p:cNvSpPr>
          <p:nvPr>
            <p:ph type="sldNum" sz="quarter" idx="10"/>
          </p:nvPr>
        </p:nvSpPr>
        <p:spPr/>
        <p:txBody>
          <a:bodyPr/>
          <a:lstStyle/>
          <a:p>
            <a:fld id="{9CBBE996-8C0E-5645-82B2-64F4F82905E5}" type="slidenum">
              <a:rPr lang="en-US" smtClean="0"/>
              <a:t>49</a:t>
            </a:fld>
            <a:endParaRPr lang="en-US"/>
          </a:p>
        </p:txBody>
      </p:sp>
    </p:spTree>
    <p:extLst>
      <p:ext uri="{BB962C8B-B14F-4D97-AF65-F5344CB8AC3E}">
        <p14:creationId xmlns:p14="http://schemas.microsoft.com/office/powerpoint/2010/main" val="3998021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Master" Target="../slideMasters/slideMaster10.xml"/><Relationship Id="rId4" Type="http://schemas.openxmlformats.org/officeDocument/2006/relationships/image" Target="../media/image8.jpe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Master" Target="../slideMasters/slideMaster11.xml"/><Relationship Id="rId4" Type="http://schemas.openxmlformats.org/officeDocument/2006/relationships/image" Target="../media/image8.jpe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Master" Target="../slideMasters/slideMaster12.xml"/><Relationship Id="rId4" Type="http://schemas.openxmlformats.org/officeDocument/2006/relationships/image" Target="../media/image8.jpe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Master" Target="../slideMasters/slideMaster13.xml"/><Relationship Id="rId4" Type="http://schemas.openxmlformats.org/officeDocument/2006/relationships/image" Target="../media/image8.jpe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png"/><Relationship Id="rId1" Type="http://schemas.openxmlformats.org/officeDocument/2006/relationships/slideMaster" Target="../slideMasters/slideMaster14.xml"/><Relationship Id="rId4" Type="http://schemas.openxmlformats.org/officeDocument/2006/relationships/image" Target="../media/image2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g"/><Relationship Id="rId1" Type="http://schemas.openxmlformats.org/officeDocument/2006/relationships/slideMaster" Target="../slideMasters/slideMaster15.xml"/><Relationship Id="rId4" Type="http://schemas.openxmlformats.org/officeDocument/2006/relationships/image" Target="../media/image8.jpe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pn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7.xml"/><Relationship Id="rId4" Type="http://schemas.openxmlformats.org/officeDocument/2006/relationships/image" Target="../media/image8.jpe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png"/><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20.xml"/><Relationship Id="rId4" Type="http://schemas.openxmlformats.org/officeDocument/2006/relationships/image" Target="../media/image8.jpe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21.xml"/><Relationship Id="rId4" Type="http://schemas.openxmlformats.org/officeDocument/2006/relationships/image" Target="../media/image8.jpe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3.png"/><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8.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4.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8.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14.jpe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414FD1F-F953-7E47-BE3B-0595ACC9F5A3}"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3620339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14FD1F-F953-7E47-BE3B-0595ACC9F5A3}"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7040654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5613" y="1"/>
            <a:ext cx="2209800" cy="6049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1486" y="1"/>
            <a:ext cx="6481763" cy="6049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98370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26"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9178" y="5577679"/>
            <a:ext cx="1705224"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616414"/>
            <a:ext cx="3468688" cy="111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51339"/>
            <a:ext cx="81915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Placeholder 2"/>
          <p:cNvSpPr>
            <a:spLocks noGrp="1"/>
          </p:cNvSpPr>
          <p:nvPr>
            <p:ph type="subTitle" idx="1"/>
          </p:nvPr>
        </p:nvSpPr>
        <p:spPr>
          <a:xfrm>
            <a:off x="923925" y="3314701"/>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93"/>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263171663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1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8600486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3310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99"/>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1341518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65186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70"/>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70"/>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06882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33031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4641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52"/>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109562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14FD1F-F953-7E47-BE3B-0595ACC9F5A3}"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32171122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87"/>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4810881"/>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952496" y="1412966"/>
            <a:ext cx="4810547" cy="2763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41152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40"/>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40"/>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74679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6"/>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55" y="5577228"/>
            <a:ext cx="1704975" cy="1188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616348"/>
            <a:ext cx="3468688" cy="1110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52068"/>
            <a:ext cx="819150" cy="104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Placeholder 2"/>
          <p:cNvSpPr>
            <a:spLocks noGrp="1"/>
          </p:cNvSpPr>
          <p:nvPr>
            <p:ph type="subTitle" idx="1"/>
          </p:nvPr>
        </p:nvSpPr>
        <p:spPr>
          <a:xfrm>
            <a:off x="923925" y="3314701"/>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627"/>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2325341877"/>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5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33694709"/>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37193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99"/>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5474946"/>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72955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70"/>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70"/>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511564"/>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496114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28650" y="365126"/>
            <a:ext cx="78867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437444" y="365126"/>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628650" y="2003426"/>
            <a:ext cx="7886700" cy="2765425"/>
          </a:xfrm>
        </p:spPr>
        <p:txBody>
          <a:bodyPr/>
          <a:lstStyle/>
          <a:p>
            <a:pPr lvl="0"/>
            <a:r>
              <a:rPr lang="en-US"/>
              <a:t>Click to edit Master text styles</a:t>
            </a:r>
          </a:p>
          <a:p>
            <a:pPr lvl="1"/>
            <a:r>
              <a:rPr lang="en-US"/>
              <a:t>Second level</a:t>
            </a:r>
          </a:p>
          <a:p>
            <a:pPr lvl="2"/>
            <a:r>
              <a:rPr lang="en-US"/>
              <a:t>Third level</a:t>
            </a:r>
          </a:p>
        </p:txBody>
      </p:sp>
      <p:pic>
        <p:nvPicPr>
          <p:cNvPr id="9" name="Picture 8"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70797" y="6357726"/>
            <a:ext cx="3002407" cy="318964"/>
          </a:xfrm>
          <a:prstGeom prst="rect">
            <a:avLst/>
          </a:prstGeom>
        </p:spPr>
      </p:pic>
    </p:spTree>
    <p:extLst>
      <p:ext uri="{BB962C8B-B14F-4D97-AF65-F5344CB8AC3E}">
        <p14:creationId xmlns:p14="http://schemas.microsoft.com/office/powerpoint/2010/main" val="10397879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456858"/>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52"/>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5299207"/>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87"/>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3877349"/>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952496" y="1413000"/>
            <a:ext cx="4810547" cy="2763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785383"/>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74"/>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74"/>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78162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6"/>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55" y="5577228"/>
            <a:ext cx="1704975" cy="1188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616348"/>
            <a:ext cx="3468688" cy="1110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52068"/>
            <a:ext cx="819150" cy="104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Placeholder 2"/>
          <p:cNvSpPr>
            <a:spLocks noGrp="1"/>
          </p:cNvSpPr>
          <p:nvPr>
            <p:ph type="subTitle" idx="1"/>
          </p:nvPr>
        </p:nvSpPr>
        <p:spPr>
          <a:xfrm>
            <a:off x="923925" y="3314701"/>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608"/>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141231662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40094979"/>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021756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99"/>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202340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78314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3"/>
          <p:cNvSpPr>
            <a:spLocks noGrp="1"/>
          </p:cNvSpPr>
          <p:nvPr>
            <p:ph type="dt" sz="half" idx="10"/>
          </p:nvPr>
        </p:nvSpPr>
        <p:spPr/>
        <p:txBody>
          <a:bodyPr/>
          <a:lstStyle>
            <a:lvl1pPr>
              <a:defRPr/>
            </a:lvl1pPr>
          </a:lstStyle>
          <a:p>
            <a:pPr>
              <a:defRPr/>
            </a:pPr>
            <a:fld id="{02C13309-FEE7-3A4B-83ED-53F7E4B01B0A}" type="datetimeFigureOut">
              <a:rPr lang="en-US"/>
              <a:pPr>
                <a:defRPr/>
              </a:pPr>
              <a:t>3/27/19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F43F1A-B31F-E947-A571-3EEA3143F18D}" type="slidenum">
              <a:rPr lang="en-US"/>
              <a:pPr>
                <a:defRPr/>
              </a:pPr>
              <a:t>‹#›</a:t>
            </a:fld>
            <a:endParaRPr lang="en-US"/>
          </a:p>
        </p:txBody>
      </p:sp>
    </p:spTree>
    <p:extLst>
      <p:ext uri="{BB962C8B-B14F-4D97-AF65-F5344CB8AC3E}">
        <p14:creationId xmlns:p14="http://schemas.microsoft.com/office/powerpoint/2010/main" val="28072465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70"/>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70"/>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54955"/>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396042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360674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52"/>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4540702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87"/>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13919143"/>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952496" y="1412981"/>
            <a:ext cx="4810547" cy="2763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917155"/>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55"/>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55"/>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91357"/>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6"/>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55" y="5577228"/>
            <a:ext cx="1704975" cy="1188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616348"/>
            <a:ext cx="3468688" cy="1110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52068"/>
            <a:ext cx="819150" cy="104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Placeholder 2"/>
          <p:cNvSpPr>
            <a:spLocks noGrp="1"/>
          </p:cNvSpPr>
          <p:nvPr>
            <p:ph type="subTitle" idx="1"/>
          </p:nvPr>
        </p:nvSpPr>
        <p:spPr>
          <a:xfrm>
            <a:off x="923925" y="3314701"/>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64"/>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102151867"/>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10039704"/>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12790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33FD5428-0466-294B-B95D-CC256CFDEB7D}" type="datetimeFigureOut">
              <a:rPr lang="en-US"/>
              <a:pPr>
                <a:defRPr/>
              </a:pPr>
              <a:t>3/27/19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A3E3DE3-9852-6843-A8D4-E0F4E0FE710D}" type="slidenum">
              <a:rPr lang="en-US"/>
              <a:pPr>
                <a:defRPr/>
              </a:pPr>
              <a:t>‹#›</a:t>
            </a:fld>
            <a:endParaRPr lang="en-US"/>
          </a:p>
        </p:txBody>
      </p:sp>
    </p:spTree>
    <p:extLst>
      <p:ext uri="{BB962C8B-B14F-4D97-AF65-F5344CB8AC3E}">
        <p14:creationId xmlns:p14="http://schemas.microsoft.com/office/powerpoint/2010/main" val="15878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99"/>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61082653"/>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0680538"/>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70"/>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70"/>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62595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836925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186687"/>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52"/>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073563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87"/>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745921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952496" y="1412937"/>
            <a:ext cx="4810547" cy="2763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860107"/>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11"/>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11"/>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061336"/>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6"/>
            <a:ext cx="9140825" cy="153080"/>
          </a:xfrm>
          <a:prstGeom prst="rect">
            <a:avLst/>
          </a:prstGeom>
          <a:gradFill rotWithShape="1">
            <a:gsLst>
              <a:gs pos="0">
                <a:srgbClr val="4080C0"/>
              </a:gs>
              <a:gs pos="50000">
                <a:srgbClr val="FFFFFF"/>
              </a:gs>
              <a:gs pos="100000">
                <a:srgbClr val="4080C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228625" y="5601041"/>
            <a:ext cx="27844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5601041"/>
            <a:ext cx="35687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7"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365" y="5601041"/>
            <a:ext cx="8985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Text Placeholder 2"/>
          <p:cNvSpPr>
            <a:spLocks noGrp="1"/>
          </p:cNvSpPr>
          <p:nvPr>
            <p:ph type="subTitle" idx="1"/>
          </p:nvPr>
        </p:nvSpPr>
        <p:spPr>
          <a:xfrm>
            <a:off x="923925" y="3314700"/>
            <a:ext cx="7296150" cy="560410"/>
          </a:xfrm>
        </p:spPr>
        <p:txBody>
          <a:bodyPr/>
          <a:lstStyle>
            <a:lvl1pPr marL="0" indent="0" algn="ctr">
              <a:buFontTx/>
              <a:buNone/>
              <a:defRPr sz="3800">
                <a:solidFill>
                  <a:srgbClr val="4D4D4D"/>
                </a:solidFill>
              </a:defRPr>
            </a:lvl1pPr>
          </a:lstStyle>
          <a:p>
            <a:pPr lvl="0"/>
            <a:r>
              <a:rPr lang="en-US" noProof="0"/>
              <a:t>Click to edit Master subtitle style</a:t>
            </a:r>
          </a:p>
        </p:txBody>
      </p:sp>
      <p:sp>
        <p:nvSpPr>
          <p:cNvPr id="17411" name="Rectangle 4"/>
          <p:cNvSpPr>
            <a:spLocks noGrp="1" noChangeArrowheads="1"/>
          </p:cNvSpPr>
          <p:nvPr>
            <p:ph type="ctrTitle"/>
          </p:nvPr>
        </p:nvSpPr>
        <p:spPr>
          <a:xfrm>
            <a:off x="685800" y="825609"/>
            <a:ext cx="7772400" cy="1470025"/>
          </a:xfrm>
        </p:spPr>
        <p:txBody>
          <a:bodyPr/>
          <a:lstStyle>
            <a:lvl1pPr>
              <a:defRPr/>
            </a:lvl1pPr>
          </a:lstStyle>
          <a:p>
            <a:pPr lvl="0"/>
            <a:r>
              <a:rPr lang="en-US" noProof="0"/>
              <a:t>Click to edit Master title style</a:t>
            </a:r>
          </a:p>
        </p:txBody>
      </p:sp>
    </p:spTree>
    <p:extLst>
      <p:ext uri="{BB962C8B-B14F-4D97-AF65-F5344CB8AC3E}">
        <p14:creationId xmlns:p14="http://schemas.microsoft.com/office/powerpoint/2010/main" val="284449170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9"/>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27"/>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9"/>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27"/>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3"/>
          <p:cNvSpPr>
            <a:spLocks noGrp="1"/>
          </p:cNvSpPr>
          <p:nvPr>
            <p:ph type="dt" sz="half" idx="10"/>
          </p:nvPr>
        </p:nvSpPr>
        <p:spPr/>
        <p:txBody>
          <a:bodyPr/>
          <a:lstStyle>
            <a:lvl1pPr>
              <a:defRPr/>
            </a:lvl1pPr>
          </a:lstStyle>
          <a:p>
            <a:pPr>
              <a:defRPr/>
            </a:pPr>
            <a:fld id="{36C66224-7195-3D42-A4CA-EC72957E4342}" type="datetimeFigureOut">
              <a:rPr lang="en-US"/>
              <a:pPr>
                <a:defRPr/>
              </a:pPr>
              <a:t>3/27/19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97E53B7-15F2-3445-88D3-F518D695C8D2}" type="slidenum">
              <a:rPr lang="en-US"/>
              <a:pPr>
                <a:defRPr/>
              </a:pPr>
              <a:t>‹#›</a:t>
            </a:fld>
            <a:endParaRPr lang="en-US"/>
          </a:p>
        </p:txBody>
      </p:sp>
    </p:spTree>
    <p:extLst>
      <p:ext uri="{BB962C8B-B14F-4D97-AF65-F5344CB8AC3E}">
        <p14:creationId xmlns:p14="http://schemas.microsoft.com/office/powerpoint/2010/main" val="9759554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846908"/>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54"/>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9079522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8432782"/>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5"/>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470065"/>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9926108"/>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523146"/>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330701"/>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7"/>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5429223"/>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51064198"/>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361806" y="1412876"/>
            <a:ext cx="4401204" cy="296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251914"/>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74638"/>
            <a:ext cx="2095500" cy="3875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3446" y="274638"/>
            <a:ext cx="3231654" cy="3875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3542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96ED2C-C706-410A-9244-A958FF4B62F3}" type="datetimeFigureOut">
              <a:rPr lang="en-US" smtClean="0"/>
              <a:t>3/27/19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354AEF-19FE-491A-B2D5-1F7BBBAE4125}" type="slidenum">
              <a:rPr lang="en-US" smtClean="0"/>
              <a:t>‹#›</a:t>
            </a:fld>
            <a:endParaRPr lang="en-US"/>
          </a:p>
        </p:txBody>
      </p:sp>
    </p:spTree>
    <p:extLst>
      <p:ext uri="{BB962C8B-B14F-4D97-AF65-F5344CB8AC3E}">
        <p14:creationId xmlns:p14="http://schemas.microsoft.com/office/powerpoint/2010/main" val="13055153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381000" y="1412876"/>
            <a:ext cx="4114800" cy="3231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6"/>
            <a:ext cx="4114800" cy="3231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265212"/>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381000" y="1412876"/>
            <a:ext cx="8382000" cy="471924"/>
          </a:xfrm>
        </p:spPr>
        <p:txBody>
          <a:bodyPr/>
          <a:lstStyle/>
          <a:p>
            <a:pPr lvl="0"/>
            <a:endParaRPr lang="en-US" noProof="0"/>
          </a:p>
        </p:txBody>
      </p:sp>
    </p:spTree>
    <p:extLst>
      <p:ext uri="{BB962C8B-B14F-4D97-AF65-F5344CB8AC3E}">
        <p14:creationId xmlns:p14="http://schemas.microsoft.com/office/powerpoint/2010/main" val="393032311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593" y="3"/>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43" y="5577228"/>
            <a:ext cx="1704975" cy="1188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616348"/>
            <a:ext cx="3468688" cy="1110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52068"/>
            <a:ext cx="819150" cy="1040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Placeholder 2"/>
          <p:cNvSpPr>
            <a:spLocks noGrp="1"/>
          </p:cNvSpPr>
          <p:nvPr>
            <p:ph type="subTitle" idx="1"/>
          </p:nvPr>
        </p:nvSpPr>
        <p:spPr>
          <a:xfrm>
            <a:off x="923925" y="3314701"/>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667"/>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1864688103"/>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9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68387271"/>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395144"/>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99"/>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26602706"/>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96"/>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3790357"/>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70"/>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70"/>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87209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50441927"/>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10255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852395"/>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52"/>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7400521"/>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87"/>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8412716"/>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952496" y="1413040"/>
            <a:ext cx="4810547" cy="2763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108840"/>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312"/>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312"/>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4924999"/>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60418" name="Text Placeholder 2"/>
          <p:cNvSpPr>
            <a:spLocks noGrp="1"/>
          </p:cNvSpPr>
          <p:nvPr>
            <p:ph type="subTitle" idx="1"/>
          </p:nvPr>
        </p:nvSpPr>
        <p:spPr>
          <a:xfrm>
            <a:off x="923925" y="3314700"/>
            <a:ext cx="7296150" cy="530915"/>
          </a:xfrm>
        </p:spPr>
        <p:txBody>
          <a:bodyPr/>
          <a:lstStyle>
            <a:lvl1pPr marL="0" indent="0" algn="ctr">
              <a:buFontTx/>
              <a:buNone/>
              <a:defRPr sz="3600" smtClean="0">
                <a:solidFill>
                  <a:srgbClr val="4D4D4D"/>
                </a:solidFill>
              </a:defRPr>
            </a:lvl1pPr>
          </a:lstStyle>
          <a:p>
            <a:pPr lvl="0"/>
            <a:r>
              <a:rPr lang="en-US" altLang="en-US" noProof="0"/>
              <a:t>Click to edit Master subtitle style</a:t>
            </a:r>
            <a:endParaRPr lang="en-US" altLang="en-US" noProof="0" dirty="0"/>
          </a:p>
        </p:txBody>
      </p:sp>
      <p:sp>
        <p:nvSpPr>
          <p:cNvPr id="60419" name="Rectangle 4"/>
          <p:cNvSpPr>
            <a:spLocks noGrp="1" noChangeArrowheads="1"/>
          </p:cNvSpPr>
          <p:nvPr>
            <p:ph type="ctrTitle"/>
          </p:nvPr>
        </p:nvSpPr>
        <p:spPr>
          <a:xfrm>
            <a:off x="685800" y="825501"/>
            <a:ext cx="7772400" cy="1470025"/>
          </a:xfrm>
        </p:spPr>
        <p:txBody>
          <a:bodyPr/>
          <a:lstStyle>
            <a:lvl1pPr>
              <a:defRPr smtClean="0"/>
            </a:lvl1pPr>
          </a:lstStyle>
          <a:p>
            <a:pPr lvl="0"/>
            <a:r>
              <a:rPr lang="en-US" altLang="en-US" noProof="0"/>
              <a:t>Click to edit Master title style</a:t>
            </a:r>
          </a:p>
        </p:txBody>
      </p:sp>
      <p:sp>
        <p:nvSpPr>
          <p:cNvPr id="1034" name="Rectangle 10"/>
          <p:cNvSpPr>
            <a:spLocks noChangeArrowheads="1"/>
          </p:cNvSpPr>
          <p:nvPr/>
        </p:nvSpPr>
        <p:spPr bwMode="auto">
          <a:xfrm>
            <a:off x="1590" y="0"/>
            <a:ext cx="9140825" cy="152400"/>
          </a:xfrm>
          <a:prstGeom prst="rect">
            <a:avLst/>
          </a:prstGeom>
          <a:gradFill rotWithShape="1">
            <a:gsLst>
              <a:gs pos="0">
                <a:srgbClr val="71B3E9"/>
              </a:gs>
              <a:gs pos="50000">
                <a:srgbClr val="FFFFFF"/>
              </a:gs>
              <a:gs pos="100000">
                <a:srgbClr val="71B3E9"/>
              </a:gs>
            </a:gsLst>
            <a:lin ang="0" scaled="1"/>
          </a:gra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p>
            <a:pPr defTabSz="914400">
              <a:defRPr/>
            </a:pPr>
            <a:endParaRPr lang="en-US">
              <a:solidFill>
                <a:srgbClr val="FFFFFF"/>
              </a:solidFill>
              <a:latin typeface="Calibri"/>
              <a:ea typeface="ＭＳ Ｐゴシック"/>
              <a:cs typeface="ＭＳ Ｐゴシック"/>
            </a:endParaRPr>
          </a:p>
        </p:txBody>
      </p:sp>
      <p:pic>
        <p:nvPicPr>
          <p:cNvPr id="60427"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68291" y="5438938"/>
            <a:ext cx="1674922" cy="1265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8" name="Picture 12" descr="DGSOM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0904" y="5499940"/>
            <a:ext cx="3568700" cy="1143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44242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55111711"/>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938140"/>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48"/>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18364315"/>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06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06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470838"/>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6"/>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23426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470066"/>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23426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1385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1" tIns="45716" rIns="91431" bIns="45716" anchor="ctr"/>
          <a:lstStyle/>
          <a:p>
            <a:pPr defTabSz="457154"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469949" y="5664202"/>
            <a:ext cx="2532063" cy="103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592772"/>
            <a:ext cx="3468688" cy="111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6" y="5662617"/>
            <a:ext cx="81915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Placeholder 2"/>
          <p:cNvSpPr>
            <a:spLocks noGrp="1"/>
          </p:cNvSpPr>
          <p:nvPr>
            <p:ph type="subTitle" idx="1"/>
          </p:nvPr>
        </p:nvSpPr>
        <p:spPr>
          <a:xfrm>
            <a:off x="923926" y="3314700"/>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66"/>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3324574210"/>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6981639"/>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113901"/>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28987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172530"/>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4768378"/>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255614" y="1412876"/>
            <a:ext cx="4507387" cy="2699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481194"/>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189"/>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57367" y="230189"/>
            <a:ext cx="2957733"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063973"/>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59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469902" y="5664200"/>
            <a:ext cx="2532063" cy="103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592764"/>
            <a:ext cx="3468688" cy="111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62614"/>
            <a:ext cx="81915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Placeholder 2"/>
          <p:cNvSpPr>
            <a:spLocks noGrp="1"/>
          </p:cNvSpPr>
          <p:nvPr>
            <p:ph type="subTitle" idx="1"/>
          </p:nvPr>
        </p:nvSpPr>
        <p:spPr>
          <a:xfrm>
            <a:off x="923925" y="3314700"/>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01"/>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2631716635"/>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86004865"/>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33109"/>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48"/>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1341518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471924"/>
          </a:xfrm>
        </p:spPr>
        <p:txBody>
          <a:bodyPr/>
          <a:lstStyle>
            <a:lvl1pPr marL="0" indent="0" algn="ctr">
              <a:buNone/>
              <a:defRPr/>
            </a:lvl1pPr>
            <a:lvl2pPr marL="457154" indent="0" algn="ctr">
              <a:buNone/>
              <a:defRPr/>
            </a:lvl2pPr>
            <a:lvl3pPr marL="914309" indent="0" algn="ctr">
              <a:buNone/>
              <a:defRPr/>
            </a:lvl3pPr>
            <a:lvl4pPr marL="1371463" indent="0" algn="ctr">
              <a:buNone/>
              <a:defRPr/>
            </a:lvl4pPr>
            <a:lvl5pPr marL="1828618" indent="0" algn="ctr">
              <a:buNone/>
              <a:defRPr/>
            </a:lvl5pPr>
            <a:lvl6pPr marL="2285772" indent="0" algn="ctr">
              <a:buNone/>
              <a:defRPr/>
            </a:lvl6pPr>
            <a:lvl7pPr marL="2742926" indent="0" algn="ctr">
              <a:buNone/>
              <a:defRPr/>
            </a:lvl7pPr>
            <a:lvl8pPr marL="3200080" indent="0" algn="ctr">
              <a:buNone/>
              <a:defRPr/>
            </a:lvl8pPr>
            <a:lvl9pPr marL="3657234" indent="0" algn="ctr">
              <a:buNone/>
              <a:defRPr/>
            </a:lvl9pPr>
          </a:lstStyle>
          <a:p>
            <a:r>
              <a:rPr lang="en-US"/>
              <a:t>Click to edit Master subtitle style</a:t>
            </a:r>
          </a:p>
        </p:txBody>
      </p:sp>
    </p:spTree>
    <p:extLst>
      <p:ext uri="{BB962C8B-B14F-4D97-AF65-F5344CB8AC3E}">
        <p14:creationId xmlns:p14="http://schemas.microsoft.com/office/powerpoint/2010/main" val="261693945"/>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651864"/>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6"/>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470066"/>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068827"/>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33031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46410"/>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1095629"/>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4810881"/>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361797" y="1412876"/>
            <a:ext cx="4401204" cy="296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411522"/>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189"/>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189"/>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746795"/>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60418" name="Text Placeholder 2"/>
          <p:cNvSpPr>
            <a:spLocks noGrp="1"/>
          </p:cNvSpPr>
          <p:nvPr>
            <p:ph type="subTitle" idx="1"/>
          </p:nvPr>
        </p:nvSpPr>
        <p:spPr>
          <a:xfrm>
            <a:off x="923925" y="3314700"/>
            <a:ext cx="7296150" cy="530915"/>
          </a:xfrm>
        </p:spPr>
        <p:txBody>
          <a:bodyPr/>
          <a:lstStyle>
            <a:lvl1pPr marL="0" indent="0" algn="ctr">
              <a:buFontTx/>
              <a:buNone/>
              <a:defRPr sz="3600" smtClean="0">
                <a:solidFill>
                  <a:srgbClr val="4D4D4D"/>
                </a:solidFill>
              </a:defRPr>
            </a:lvl1pPr>
          </a:lstStyle>
          <a:p>
            <a:pPr lvl="0"/>
            <a:r>
              <a:rPr lang="en-US" altLang="en-US" noProof="0"/>
              <a:t>Click to edit Master subtitle style</a:t>
            </a:r>
            <a:endParaRPr lang="en-US" altLang="en-US" noProof="0" dirty="0"/>
          </a:p>
        </p:txBody>
      </p:sp>
      <p:sp>
        <p:nvSpPr>
          <p:cNvPr id="60419" name="Rectangle 4"/>
          <p:cNvSpPr>
            <a:spLocks noGrp="1" noChangeArrowheads="1"/>
          </p:cNvSpPr>
          <p:nvPr>
            <p:ph type="ctrTitle"/>
          </p:nvPr>
        </p:nvSpPr>
        <p:spPr>
          <a:xfrm>
            <a:off x="685800" y="825501"/>
            <a:ext cx="7772400" cy="1470025"/>
          </a:xfrm>
        </p:spPr>
        <p:txBody>
          <a:bodyPr/>
          <a:lstStyle>
            <a:lvl1pPr>
              <a:defRPr smtClean="0"/>
            </a:lvl1pPr>
          </a:lstStyle>
          <a:p>
            <a:pPr lvl="0"/>
            <a:r>
              <a:rPr lang="en-US" altLang="en-US" noProof="0"/>
              <a:t>Click to edit Master title style</a:t>
            </a:r>
          </a:p>
        </p:txBody>
      </p:sp>
      <p:sp>
        <p:nvSpPr>
          <p:cNvPr id="1034" name="Rectangle 10"/>
          <p:cNvSpPr>
            <a:spLocks noChangeArrowheads="1"/>
          </p:cNvSpPr>
          <p:nvPr/>
        </p:nvSpPr>
        <p:spPr bwMode="auto">
          <a:xfrm>
            <a:off x="1590" y="0"/>
            <a:ext cx="9140825" cy="152400"/>
          </a:xfrm>
          <a:prstGeom prst="rect">
            <a:avLst/>
          </a:prstGeom>
          <a:gradFill rotWithShape="1">
            <a:gsLst>
              <a:gs pos="0">
                <a:srgbClr val="71B3E9"/>
              </a:gs>
              <a:gs pos="50000">
                <a:srgbClr val="FFFFFF"/>
              </a:gs>
              <a:gs pos="100000">
                <a:srgbClr val="71B3E9"/>
              </a:gs>
            </a:gsLst>
            <a:lin ang="0" scaled="1"/>
          </a:gra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p>
            <a:pPr>
              <a:defRPr/>
            </a:pPr>
            <a:endParaRPr lang="en-US">
              <a:solidFill>
                <a:srgbClr val="FFFFFF"/>
              </a:solidFill>
              <a:latin typeface="Calibri"/>
              <a:ea typeface="ＭＳ Ｐゴシック"/>
              <a:cs typeface="ＭＳ Ｐゴシック"/>
            </a:endParaRPr>
          </a:p>
        </p:txBody>
      </p:sp>
      <p:pic>
        <p:nvPicPr>
          <p:cNvPr id="6042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8291" y="5438938"/>
            <a:ext cx="1674922" cy="1265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428"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904" y="5499940"/>
            <a:ext cx="3568700" cy="11430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44242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551117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14FD1F-F953-7E47-BE3B-0595ACC9F5A3}"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3172470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7564854"/>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9938140"/>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48"/>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18364315"/>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06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060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470838"/>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6"/>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23426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470066"/>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23426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138598"/>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6981639"/>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113901"/>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28987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172530"/>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4768378"/>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255614" y="1412876"/>
            <a:ext cx="4507387" cy="2699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48119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189"/>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57367" y="230189"/>
            <a:ext cx="2957733"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0639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56"/>
            <a:ext cx="7772400" cy="294953"/>
          </a:xfrm>
        </p:spPr>
        <p:txBody>
          <a:bodyPr anchor="b"/>
          <a:lstStyle>
            <a:lvl1pPr marL="0" indent="0">
              <a:buNone/>
              <a:defRPr sz="2000"/>
            </a:lvl1pPr>
            <a:lvl2pPr marL="457154" indent="0">
              <a:buNone/>
              <a:defRPr sz="1800"/>
            </a:lvl2pPr>
            <a:lvl3pPr marL="914309" indent="0">
              <a:buNone/>
              <a:defRPr sz="1600"/>
            </a:lvl3pPr>
            <a:lvl4pPr marL="1371463" indent="0">
              <a:buNone/>
              <a:defRPr sz="1400"/>
            </a:lvl4pPr>
            <a:lvl5pPr marL="1828618" indent="0">
              <a:buNone/>
              <a:defRPr sz="1400"/>
            </a:lvl5pPr>
            <a:lvl6pPr marL="2285772" indent="0">
              <a:buNone/>
              <a:defRPr sz="1400"/>
            </a:lvl6pPr>
            <a:lvl7pPr marL="2742926" indent="0">
              <a:buNone/>
              <a:defRPr sz="1400"/>
            </a:lvl7pPr>
            <a:lvl8pPr marL="3200080" indent="0">
              <a:buNone/>
              <a:defRPr sz="1400"/>
            </a:lvl8pPr>
            <a:lvl9pPr marL="3657234" indent="0">
              <a:buNone/>
              <a:defRPr sz="1400"/>
            </a:lvl9pPr>
          </a:lstStyle>
          <a:p>
            <a:pPr lvl="0"/>
            <a:r>
              <a:rPr lang="en-US"/>
              <a:t>Click to edit Master text styles</a:t>
            </a:r>
          </a:p>
        </p:txBody>
      </p:sp>
    </p:spTree>
    <p:extLst>
      <p:ext uri="{BB962C8B-B14F-4D97-AF65-F5344CB8AC3E}">
        <p14:creationId xmlns:p14="http://schemas.microsoft.com/office/powerpoint/2010/main" val="4222912705"/>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3/27/19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956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3/27/19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81564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3/27/19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28204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3/27/19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6200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3/27/19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71307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3/27/19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399482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3/27/19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53443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3/27/19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25758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3/27/19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1330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3/27/19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4604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250790"/>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A6447F-4870-474A-A794-C4A075419E64}" type="datetimeFigureOut">
              <a:rPr lang="en-US" smtClean="0">
                <a:solidFill>
                  <a:prstClr val="black">
                    <a:tint val="75000"/>
                  </a:prstClr>
                </a:solidFill>
                <a:latin typeface="Calibri"/>
              </a:rPr>
              <a:pPr/>
              <a:t>3/27/19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46973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6" name="Picture 5" descr="foote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70797" y="6357726"/>
            <a:ext cx="3002407" cy="318964"/>
          </a:xfrm>
          <a:prstGeom prst="rect">
            <a:avLst/>
          </a:prstGeom>
        </p:spPr>
      </p:pic>
    </p:spTree>
    <p:extLst>
      <p:ext uri="{BB962C8B-B14F-4D97-AF65-F5344CB8AC3E}">
        <p14:creationId xmlns:p14="http://schemas.microsoft.com/office/powerpoint/2010/main" val="10818175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588"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469900" y="5664200"/>
            <a:ext cx="2532063" cy="103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592763"/>
            <a:ext cx="3468688" cy="111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62613"/>
            <a:ext cx="81915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Placeholder 2"/>
          <p:cNvSpPr>
            <a:spLocks noGrp="1"/>
          </p:cNvSpPr>
          <p:nvPr>
            <p:ph type="subTitle" idx="1"/>
          </p:nvPr>
        </p:nvSpPr>
        <p:spPr>
          <a:xfrm>
            <a:off x="923925" y="3314700"/>
            <a:ext cx="7296150" cy="550863"/>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00"/>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2631716635"/>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86004865"/>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33109"/>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13415183"/>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135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135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651864"/>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8068827"/>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330316"/>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4641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5"/>
            <a:ext cx="4040188" cy="704808"/>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65"/>
            <a:ext cx="4041775" cy="704808"/>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439091"/>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1095629"/>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4810881"/>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411522"/>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188"/>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30188"/>
            <a:ext cx="6134100"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9746795"/>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588"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469900" y="5664200"/>
            <a:ext cx="2532063" cy="103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592763"/>
            <a:ext cx="3468688" cy="111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62613"/>
            <a:ext cx="81915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Placeholder 2"/>
          <p:cNvSpPr>
            <a:spLocks noGrp="1"/>
          </p:cNvSpPr>
          <p:nvPr>
            <p:ph type="subTitle" idx="1"/>
          </p:nvPr>
        </p:nvSpPr>
        <p:spPr>
          <a:xfrm>
            <a:off x="923925" y="3314700"/>
            <a:ext cx="7296150" cy="550863"/>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00"/>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97566325"/>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1391388"/>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772144"/>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76558561"/>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135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135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342600"/>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12659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847785"/>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509281"/>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633497"/>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4427029"/>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9795332"/>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846436"/>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188"/>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30188"/>
            <a:ext cx="6134100"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519212"/>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588" y="0"/>
            <a:ext cx="9140825" cy="152400"/>
          </a:xfrm>
          <a:prstGeom prst="rect">
            <a:avLst/>
          </a:prstGeom>
          <a:gradFill rotWithShape="1">
            <a:gsLst>
              <a:gs pos="0">
                <a:srgbClr val="71B3E9"/>
              </a:gs>
              <a:gs pos="50000">
                <a:srgbClr val="FFFFFF"/>
              </a:gs>
              <a:gs pos="100000">
                <a:srgbClr val="71B3E9"/>
              </a:gs>
            </a:gsLst>
            <a:lin ang="0" scaled="1"/>
          </a:gradFill>
          <a:ln>
            <a:noFill/>
          </a:ln>
          <a:extLst/>
        </p:spPr>
        <p:txBody>
          <a:bodyPr wrap="none" anchor="ctr"/>
          <a:lstStyle/>
          <a:p>
            <a:pPr defTabSz="914400">
              <a:defRPr/>
            </a:pPr>
            <a:endParaRPr lang="en-US">
              <a:solidFill>
                <a:srgbClr val="FFFFFF"/>
              </a:solidFill>
              <a:latin typeface="Calibri"/>
              <a:ea typeface="ＭＳ Ｐゴシック"/>
              <a:cs typeface="ＭＳ Ｐゴシック"/>
            </a:endParaRPr>
          </a:p>
        </p:txBody>
      </p:sp>
      <p:pic>
        <p:nvPicPr>
          <p:cNvPr id="5" name="Picture 5"/>
          <p:cNvPicPr>
            <a:picLocks noChangeAspect="1" noChangeArrowheads="1"/>
          </p:cNvPicPr>
          <p:nvPr/>
        </p:nvPicPr>
        <p:blipFill>
          <a:blip r:embed="rId2"/>
          <a:srcRect/>
          <a:stretch>
            <a:fillRect/>
          </a:stretch>
        </p:blipFill>
        <p:spPr bwMode="auto">
          <a:xfrm>
            <a:off x="568325" y="5438775"/>
            <a:ext cx="1674813" cy="1265238"/>
          </a:xfrm>
          <a:prstGeom prst="rect">
            <a:avLst/>
          </a:prstGeom>
          <a:noFill/>
          <a:ln w="9525">
            <a:noFill/>
            <a:miter lim="800000"/>
            <a:headEnd/>
            <a:tailEnd/>
          </a:ln>
        </p:spPr>
      </p:pic>
      <p:pic>
        <p:nvPicPr>
          <p:cNvPr id="6" name="Picture 12" descr="DGSOM_RGB"/>
          <p:cNvPicPr>
            <a:picLocks noChangeAspect="1" noChangeArrowheads="1"/>
          </p:cNvPicPr>
          <p:nvPr/>
        </p:nvPicPr>
        <p:blipFill>
          <a:blip r:embed="rId3"/>
          <a:srcRect/>
          <a:stretch>
            <a:fillRect/>
          </a:stretch>
        </p:blipFill>
        <p:spPr bwMode="auto">
          <a:xfrm>
            <a:off x="5151438" y="5500688"/>
            <a:ext cx="3568700" cy="1143000"/>
          </a:xfrm>
          <a:prstGeom prst="rect">
            <a:avLst/>
          </a:prstGeom>
          <a:noFill/>
          <a:ln w="9525">
            <a:noFill/>
            <a:miter lim="800000"/>
            <a:headEnd/>
            <a:tailEnd/>
          </a:ln>
        </p:spPr>
      </p:pic>
      <p:sp>
        <p:nvSpPr>
          <p:cNvPr id="60418" name="Text Placeholder 2"/>
          <p:cNvSpPr>
            <a:spLocks noGrp="1"/>
          </p:cNvSpPr>
          <p:nvPr>
            <p:ph type="subTitle" idx="1"/>
          </p:nvPr>
        </p:nvSpPr>
        <p:spPr>
          <a:xfrm>
            <a:off x="923925" y="3314700"/>
            <a:ext cx="7296150" cy="522288"/>
          </a:xfrm>
        </p:spPr>
        <p:txBody>
          <a:bodyPr/>
          <a:lstStyle>
            <a:lvl1pPr marL="0" indent="0" algn="ctr">
              <a:buFontTx/>
              <a:buNone/>
              <a:defRPr sz="3600" smtClean="0">
                <a:solidFill>
                  <a:srgbClr val="4D4D4D"/>
                </a:solidFill>
              </a:defRPr>
            </a:lvl1pPr>
          </a:lstStyle>
          <a:p>
            <a:pPr lvl="0"/>
            <a:r>
              <a:rPr lang="en-US" altLang="en-US" noProof="0"/>
              <a:t>Click to edit Master subtitle style</a:t>
            </a:r>
            <a:endParaRPr lang="en-US" altLang="en-US" noProof="0" dirty="0"/>
          </a:p>
        </p:txBody>
      </p:sp>
      <p:sp>
        <p:nvSpPr>
          <p:cNvPr id="60419" name="Rectangle 4"/>
          <p:cNvSpPr>
            <a:spLocks noGrp="1" noChangeArrowheads="1"/>
          </p:cNvSpPr>
          <p:nvPr>
            <p:ph type="ctrTitle"/>
          </p:nvPr>
        </p:nvSpPr>
        <p:spPr>
          <a:xfrm>
            <a:off x="685800" y="825500"/>
            <a:ext cx="7772400" cy="1470025"/>
          </a:xfrm>
        </p:spPr>
        <p:txBody>
          <a:bodyPr/>
          <a:lstStyle>
            <a:lvl1pPr>
              <a:defRPr smtClean="0"/>
            </a:lvl1pPr>
          </a:lstStyle>
          <a:p>
            <a:pPr lvl="0"/>
            <a:r>
              <a:rPr lang="en-US" altLang="en-US" noProof="0"/>
              <a:t>Click to edit Master title style</a:t>
            </a:r>
          </a:p>
        </p:txBody>
      </p:sp>
    </p:spTree>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579208"/>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135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135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188"/>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30188"/>
            <a:ext cx="6134100"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522972"/>
            <a:ext cx="8229600" cy="646331"/>
          </a:xfrm>
        </p:spPr>
        <p:txBody>
          <a:bodyPr>
            <a:spAutoFit/>
          </a:bodyPr>
          <a:lstStyle/>
          <a:p>
            <a:r>
              <a:rPr lang="en-US"/>
              <a:t>Click to edit Master title style</a:t>
            </a:r>
          </a:p>
        </p:txBody>
      </p:sp>
      <p:sp>
        <p:nvSpPr>
          <p:cNvPr id="3" name="Chart Placeholder 2"/>
          <p:cNvSpPr>
            <a:spLocks noGrp="1"/>
          </p:cNvSpPr>
          <p:nvPr>
            <p:ph type="chart" idx="1"/>
          </p:nvPr>
        </p:nvSpPr>
        <p:spPr>
          <a:xfrm>
            <a:off x="381000" y="1412875"/>
            <a:ext cx="8382000" cy="438582"/>
          </a:xfrm>
        </p:spPr>
        <p:txBody>
          <a:bodyPr/>
          <a:lstStyle/>
          <a:p>
            <a:pPr lvl="0"/>
            <a:endParaRPr lang="en-US" noProof="0"/>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381000" y="1412875"/>
            <a:ext cx="4114800" cy="251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516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9"/>
            <a:ext cx="3008313" cy="206467"/>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42661508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7"/>
            <a:ext cx="5486400" cy="47192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8"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pPr lvl="0"/>
            <a:endParaRPr lang="en-US" noProof="0"/>
          </a:p>
        </p:txBody>
      </p:sp>
      <p:sp>
        <p:nvSpPr>
          <p:cNvPr id="4" name="Text Placeholder 3"/>
          <p:cNvSpPr>
            <a:spLocks noGrp="1"/>
          </p:cNvSpPr>
          <p:nvPr>
            <p:ph type="body" sz="half" idx="2"/>
          </p:nvPr>
        </p:nvSpPr>
        <p:spPr>
          <a:xfrm>
            <a:off x="1792288" y="5367344"/>
            <a:ext cx="5486400" cy="206467"/>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39731483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361806" y="1412877"/>
            <a:ext cx="4401204" cy="296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17174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56"/>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56"/>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61639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14FD1F-F953-7E47-BE3B-0595ACC9F5A3}" type="datetimeFigureOut">
              <a:rPr lang="en-US" smtClean="0"/>
              <a:t>3/27/19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2041532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0"/>
            <a:ext cx="9140825" cy="152400"/>
          </a:xfrm>
          <a:prstGeom prst="rect">
            <a:avLst/>
          </a:prstGeom>
          <a:gradFill rotWithShape="1">
            <a:gsLst>
              <a:gs pos="0">
                <a:srgbClr val="71B3E9"/>
              </a:gs>
              <a:gs pos="50000">
                <a:srgbClr val="FFFFFF"/>
              </a:gs>
              <a:gs pos="100000">
                <a:srgbClr val="71B3E9"/>
              </a:gs>
            </a:gsLst>
            <a:lin ang="0" scaled="1"/>
          </a:gra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lnSpc>
                <a:spcPct val="80000"/>
              </a:lnSpc>
              <a:spcBef>
                <a:spcPct val="20000"/>
              </a:spcBef>
              <a:spcAft>
                <a:spcPct val="0"/>
              </a:spcAft>
              <a:defRPr/>
            </a:pPr>
            <a:endParaRPr lang="en-US" altLang="en-US" sz="1600">
              <a:solidFill>
                <a:srgbClr val="FFFFFF"/>
              </a:solidFill>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228625" y="5600700"/>
            <a:ext cx="27844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5600700"/>
            <a:ext cx="35687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Placeholder 2"/>
          <p:cNvSpPr>
            <a:spLocks noGrp="1"/>
          </p:cNvSpPr>
          <p:nvPr>
            <p:ph type="subTitle" idx="1"/>
          </p:nvPr>
        </p:nvSpPr>
        <p:spPr>
          <a:xfrm>
            <a:off x="923925" y="3314700"/>
            <a:ext cx="7296150" cy="530915"/>
          </a:xfrm>
        </p:spPr>
        <p:txBody>
          <a:bodyPr/>
          <a:lstStyle>
            <a:lvl1pPr marL="0" indent="0" algn="ctr">
              <a:buFontTx/>
              <a:buNone/>
              <a:defRPr sz="3600" smtClean="0">
                <a:solidFill>
                  <a:srgbClr val="4D4D4D"/>
                </a:solidFill>
              </a:defRPr>
            </a:lvl1pPr>
          </a:lstStyle>
          <a:p>
            <a:pPr lvl="0"/>
            <a:r>
              <a:rPr lang="en-US" altLang="en-US" noProof="0"/>
              <a:t>Click to edit Master subtitle style</a:t>
            </a:r>
          </a:p>
        </p:txBody>
      </p:sp>
      <p:sp>
        <p:nvSpPr>
          <p:cNvPr id="60419" name="Rectangle 4"/>
          <p:cNvSpPr>
            <a:spLocks noGrp="1" noChangeArrowheads="1"/>
          </p:cNvSpPr>
          <p:nvPr>
            <p:ph type="ctrTitle"/>
          </p:nvPr>
        </p:nvSpPr>
        <p:spPr>
          <a:xfrm>
            <a:off x="685800" y="825550"/>
            <a:ext cx="7772400" cy="1470025"/>
          </a:xfrm>
        </p:spPr>
        <p:txBody>
          <a:bodyPr/>
          <a:lstStyle>
            <a:lvl1pPr>
              <a:defRPr smtClean="0"/>
            </a:lvl1pPr>
          </a:lstStyle>
          <a:p>
            <a:pPr lvl="0"/>
            <a:r>
              <a:rPr lang="en-US" altLang="en-US" noProof="0"/>
              <a:t>Click to edit Master title style</a:t>
            </a:r>
          </a:p>
        </p:txBody>
      </p:sp>
    </p:spTree>
    <p:extLst>
      <p:ext uri="{BB962C8B-B14F-4D97-AF65-F5344CB8AC3E}">
        <p14:creationId xmlns:p14="http://schemas.microsoft.com/office/powerpoint/2010/main" val="56325062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13"/>
            <a:ext cx="6400800" cy="44242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7354015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23486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54"/>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4269359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246651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5"/>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470065"/>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971541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669302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08395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7"/>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432731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42"/>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088490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14FD1F-F953-7E47-BE3B-0595ACC9F5A3}" type="datetimeFigureOut">
              <a:rPr lang="en-US" smtClean="0"/>
              <a:t>3/27/19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2745212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464919" y="1412880"/>
            <a:ext cx="4298099" cy="29134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88600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39"/>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57359" y="230239"/>
            <a:ext cx="3157788"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70074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469913" y="5664200"/>
            <a:ext cx="2532063" cy="103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592771"/>
            <a:ext cx="3468688" cy="111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62616"/>
            <a:ext cx="81915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Placeholder 2"/>
          <p:cNvSpPr>
            <a:spLocks noGrp="1"/>
          </p:cNvSpPr>
          <p:nvPr>
            <p:ph type="subTitle" idx="1"/>
          </p:nvPr>
        </p:nvSpPr>
        <p:spPr>
          <a:xfrm>
            <a:off x="923925" y="3314700"/>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50"/>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169698918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3283916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923634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54"/>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3863631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23865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5"/>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470065"/>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793710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867579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6354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14FD1F-F953-7E47-BE3B-0595ACC9F5A3}" type="datetimeFigureOut">
              <a:rPr lang="en-US" smtClean="0"/>
              <a:t>3/27/19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4070681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7"/>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2380506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162001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361806" y="1412876"/>
            <a:ext cx="4401204" cy="296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422210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39"/>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39"/>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855805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1" tIns="45716" rIns="91431" bIns="45716" anchor="ctr"/>
          <a:lstStyle/>
          <a:p>
            <a:pPr defTabSz="455613"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469913" y="5664200"/>
            <a:ext cx="2532063" cy="103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592771"/>
            <a:ext cx="3468688" cy="111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62616"/>
            <a:ext cx="81915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Placeholder 2"/>
          <p:cNvSpPr>
            <a:spLocks noGrp="1"/>
          </p:cNvSpPr>
          <p:nvPr>
            <p:ph type="subTitle" idx="1"/>
          </p:nvPr>
        </p:nvSpPr>
        <p:spPr>
          <a:xfrm>
            <a:off x="923926" y="3314700"/>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66"/>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1799801667"/>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471924"/>
          </a:xfrm>
        </p:spPr>
        <p:txBody>
          <a:bodyPr/>
          <a:lstStyle>
            <a:lvl1pPr marL="0" indent="0" algn="ctr">
              <a:buNone/>
              <a:defRPr/>
            </a:lvl1pPr>
            <a:lvl2pPr marL="457154" indent="0" algn="ctr">
              <a:buNone/>
              <a:defRPr/>
            </a:lvl2pPr>
            <a:lvl3pPr marL="914309" indent="0" algn="ctr">
              <a:buNone/>
              <a:defRPr/>
            </a:lvl3pPr>
            <a:lvl4pPr marL="1371463" indent="0" algn="ctr">
              <a:buNone/>
              <a:defRPr/>
            </a:lvl4pPr>
            <a:lvl5pPr marL="1828618" indent="0" algn="ctr">
              <a:buNone/>
              <a:defRPr/>
            </a:lvl5pPr>
            <a:lvl6pPr marL="2285772" indent="0" algn="ctr">
              <a:buNone/>
              <a:defRPr/>
            </a:lvl6pPr>
            <a:lvl7pPr marL="2742926" indent="0" algn="ctr">
              <a:buNone/>
              <a:defRPr/>
            </a:lvl7pPr>
            <a:lvl8pPr marL="3200080" indent="0" algn="ctr">
              <a:buNone/>
              <a:defRPr/>
            </a:lvl8pPr>
            <a:lvl9pPr marL="3657234" indent="0" algn="ctr">
              <a:buNone/>
              <a:defRPr/>
            </a:lvl9pPr>
          </a:lstStyle>
          <a:p>
            <a:r>
              <a:rPr lang="en-US"/>
              <a:t>Click to edit Master subtitle style</a:t>
            </a:r>
          </a:p>
        </p:txBody>
      </p:sp>
    </p:spTree>
    <p:extLst>
      <p:ext uri="{BB962C8B-B14F-4D97-AF65-F5344CB8AC3E}">
        <p14:creationId xmlns:p14="http://schemas.microsoft.com/office/powerpoint/2010/main" val="348543763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106668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56"/>
            <a:ext cx="7772400" cy="294953"/>
          </a:xfrm>
        </p:spPr>
        <p:txBody>
          <a:bodyPr anchor="b"/>
          <a:lstStyle>
            <a:lvl1pPr marL="0" indent="0">
              <a:buNone/>
              <a:defRPr sz="2000"/>
            </a:lvl1pPr>
            <a:lvl2pPr marL="457154" indent="0">
              <a:buNone/>
              <a:defRPr sz="1800"/>
            </a:lvl2pPr>
            <a:lvl3pPr marL="914309" indent="0">
              <a:buNone/>
              <a:defRPr sz="1600"/>
            </a:lvl3pPr>
            <a:lvl4pPr marL="1371463" indent="0">
              <a:buNone/>
              <a:defRPr sz="1400"/>
            </a:lvl4pPr>
            <a:lvl5pPr marL="1828618" indent="0">
              <a:buNone/>
              <a:defRPr sz="1400"/>
            </a:lvl5pPr>
            <a:lvl6pPr marL="2285772" indent="0">
              <a:buNone/>
              <a:defRPr sz="1400"/>
            </a:lvl6pPr>
            <a:lvl7pPr marL="2742926" indent="0">
              <a:buNone/>
              <a:defRPr sz="1400"/>
            </a:lvl7pPr>
            <a:lvl8pPr marL="3200080" indent="0">
              <a:buNone/>
              <a:defRPr sz="1400"/>
            </a:lvl8pPr>
            <a:lvl9pPr marL="3657234" indent="0">
              <a:buNone/>
              <a:defRPr sz="1400"/>
            </a:lvl9pPr>
          </a:lstStyle>
          <a:p>
            <a:pPr lvl="0"/>
            <a:r>
              <a:rPr lang="en-US"/>
              <a:t>Click to edit Master text styles</a:t>
            </a:r>
          </a:p>
        </p:txBody>
      </p:sp>
    </p:spTree>
    <p:extLst>
      <p:ext uri="{BB962C8B-B14F-4D97-AF65-F5344CB8AC3E}">
        <p14:creationId xmlns:p14="http://schemas.microsoft.com/office/powerpoint/2010/main" val="353395102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60835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5"/>
            <a:ext cx="4040188" cy="704808"/>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65"/>
            <a:ext cx="4041775" cy="704808"/>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81381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14FD1F-F953-7E47-BE3B-0595ACC9F5A3}" type="datetimeFigureOut">
              <a:rPr lang="en-US" smtClean="0"/>
              <a:t>3/27/19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2132090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2401484"/>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05027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9"/>
            <a:ext cx="3008313" cy="206467"/>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381974287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7"/>
            <a:ext cx="5486400" cy="47192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8"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pPr lvl="0"/>
            <a:endParaRPr lang="en-US" noProof="0" dirty="0"/>
          </a:p>
        </p:txBody>
      </p:sp>
      <p:sp>
        <p:nvSpPr>
          <p:cNvPr id="4" name="Text Placeholder 3"/>
          <p:cNvSpPr>
            <a:spLocks noGrp="1"/>
          </p:cNvSpPr>
          <p:nvPr>
            <p:ph type="body" sz="half" idx="2"/>
          </p:nvPr>
        </p:nvSpPr>
        <p:spPr>
          <a:xfrm>
            <a:off x="1792288" y="5367344"/>
            <a:ext cx="5486400" cy="206467"/>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336000167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361806" y="1412877"/>
            <a:ext cx="4401204" cy="296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51150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56"/>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56"/>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30874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pic>
        <p:nvPicPr>
          <p:cNvPr id="5" name="Picture 5" descr="cnslogo_091212"/>
          <p:cNvPicPr>
            <a:picLocks noChangeAspect="1" noChangeArrowheads="1"/>
          </p:cNvPicPr>
          <p:nvPr/>
        </p:nvPicPr>
        <p:blipFill>
          <a:blip r:embed="rId2">
            <a:extLst>
              <a:ext uri="{28A0092B-C50C-407E-A947-70E740481C1C}">
                <a14:useLocalDpi xmlns:a14="http://schemas.microsoft.com/office/drawing/2010/main" val="0"/>
              </a:ext>
            </a:extLst>
          </a:blip>
          <a:srcRect t="10429"/>
          <a:stretch>
            <a:fillRect/>
          </a:stretch>
        </p:blipFill>
        <p:spPr bwMode="auto">
          <a:xfrm>
            <a:off x="469913" y="5664200"/>
            <a:ext cx="2532063" cy="103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5592771"/>
            <a:ext cx="3468688" cy="111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1725" y="5662616"/>
            <a:ext cx="81915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Placeholder 2"/>
          <p:cNvSpPr>
            <a:spLocks noGrp="1"/>
          </p:cNvSpPr>
          <p:nvPr>
            <p:ph type="subTitle" idx="1"/>
          </p:nvPr>
        </p:nvSpPr>
        <p:spPr>
          <a:xfrm>
            <a:off x="923925" y="3314700"/>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50"/>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9756632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471924"/>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6139138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77214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54"/>
            <a:ext cx="7772400" cy="29495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7655856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14FD1F-F953-7E47-BE3B-0595ACC9F5A3}" type="datetimeFigureOut">
              <a:rPr lang="en-US" smtClean="0"/>
              <a:t>3/27/19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13241932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34260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5"/>
            <a:ext cx="4040188"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470065"/>
            <a:ext cx="4041775" cy="7048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12659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750928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63349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7"/>
            <a:ext cx="3008313"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442702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719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20646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979533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361806" y="1412876"/>
            <a:ext cx="4401204" cy="296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84643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39"/>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39"/>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519212"/>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1" tIns="45716" rIns="91431" bIns="45716" anchor="ctr"/>
          <a:lstStyle/>
          <a:p>
            <a:pPr defTabSz="457154" fontAlgn="base">
              <a:spcBef>
                <a:spcPct val="0"/>
              </a:spcBef>
              <a:spcAft>
                <a:spcPct val="0"/>
              </a:spcAft>
            </a:pPr>
            <a:endParaRPr lang="en-US" dirty="0">
              <a:solidFill>
                <a:srgbClr val="FFFFFF"/>
              </a:solidFill>
              <a:latin typeface="Arial" charset="0"/>
              <a:ea typeface="ＭＳ Ｐゴシック" charset="0"/>
              <a:cs typeface="ＭＳ Ｐゴシック" charset="0"/>
            </a:endParaRPr>
          </a:p>
        </p:txBody>
      </p:sp>
      <p:pic>
        <p:nvPicPr>
          <p:cNvPr id="5" name="Picture 5" descr="cnslogo_091212"/>
          <p:cNvPicPr>
            <a:picLocks noChangeAspect="1" noChangeArrowheads="1"/>
          </p:cNvPicPr>
          <p:nvPr/>
        </p:nvPicPr>
        <p:blipFill>
          <a:blip r:embed="rId2" cstate="print">
            <a:extLst>
              <a:ext uri="{28A0092B-C50C-407E-A947-70E740481C1C}">
                <a14:useLocalDpi xmlns:a14="http://schemas.microsoft.com/office/drawing/2010/main" val="0"/>
              </a:ext>
            </a:extLst>
          </a:blip>
          <a:srcRect t="10429"/>
          <a:stretch>
            <a:fillRect/>
          </a:stretch>
        </p:blipFill>
        <p:spPr bwMode="auto">
          <a:xfrm>
            <a:off x="469949" y="5664202"/>
            <a:ext cx="2532063" cy="103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12" descr="DGSOM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5900" y="5592772"/>
            <a:ext cx="3468688" cy="111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4" descr="DD_60logo_finalL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726" y="5662617"/>
            <a:ext cx="819150" cy="104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8" name="Text Placeholder 2"/>
          <p:cNvSpPr>
            <a:spLocks noGrp="1"/>
          </p:cNvSpPr>
          <p:nvPr>
            <p:ph type="subTitle" idx="1"/>
          </p:nvPr>
        </p:nvSpPr>
        <p:spPr>
          <a:xfrm>
            <a:off x="923926" y="3314700"/>
            <a:ext cx="7296150" cy="560410"/>
          </a:xfrm>
        </p:spPr>
        <p:txBody>
          <a:bodyPr/>
          <a:lstStyle>
            <a:lvl1pPr marL="0" indent="0" algn="ctr">
              <a:buFontTx/>
              <a:buNone/>
              <a:defRPr sz="3800">
                <a:solidFill>
                  <a:srgbClr val="4D4D4D"/>
                </a:solidFill>
                <a:ea typeface="ＭＳ Ｐゴシック" charset="0"/>
              </a:defRPr>
            </a:lvl1pPr>
          </a:lstStyle>
          <a:p>
            <a:pPr lvl="0"/>
            <a:r>
              <a:rPr lang="en-US" noProof="0"/>
              <a:t>Click to edit Master subtitle style</a:t>
            </a:r>
          </a:p>
        </p:txBody>
      </p:sp>
      <p:sp>
        <p:nvSpPr>
          <p:cNvPr id="60419" name="Rectangle 4"/>
          <p:cNvSpPr>
            <a:spLocks noGrp="1" noChangeArrowheads="1"/>
          </p:cNvSpPr>
          <p:nvPr>
            <p:ph type="ctrTitle"/>
          </p:nvPr>
        </p:nvSpPr>
        <p:spPr>
          <a:xfrm>
            <a:off x="685800" y="825566"/>
            <a:ext cx="7772400" cy="1470025"/>
          </a:xfrm>
        </p:spPr>
        <p:txBody>
          <a:bodyPr/>
          <a:lstStyle>
            <a:lvl1pPr>
              <a:defRPr>
                <a:ea typeface="ＭＳ Ｐゴシック" charset="0"/>
                <a:cs typeface="Arial" charset="0"/>
              </a:defRPr>
            </a:lvl1pPr>
          </a:lstStyle>
          <a:p>
            <a:pPr lvl="0"/>
            <a:r>
              <a:rPr lang="en-US" noProof="0"/>
              <a:t>Click to edit Master title style</a:t>
            </a:r>
          </a:p>
        </p:txBody>
      </p:sp>
    </p:spTree>
    <p:extLst>
      <p:ext uri="{BB962C8B-B14F-4D97-AF65-F5344CB8AC3E}">
        <p14:creationId xmlns:p14="http://schemas.microsoft.com/office/powerpoint/2010/main" val="332457421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471924"/>
          </a:xfrm>
        </p:spPr>
        <p:txBody>
          <a:bodyPr/>
          <a:lstStyle>
            <a:lvl1pPr marL="0" indent="0" algn="ctr">
              <a:buNone/>
              <a:defRPr/>
            </a:lvl1pPr>
            <a:lvl2pPr marL="457154" indent="0" algn="ctr">
              <a:buNone/>
              <a:defRPr/>
            </a:lvl2pPr>
            <a:lvl3pPr marL="914309" indent="0" algn="ctr">
              <a:buNone/>
              <a:defRPr/>
            </a:lvl3pPr>
            <a:lvl4pPr marL="1371463" indent="0" algn="ctr">
              <a:buNone/>
              <a:defRPr/>
            </a:lvl4pPr>
            <a:lvl5pPr marL="1828618" indent="0" algn="ctr">
              <a:buNone/>
              <a:defRPr/>
            </a:lvl5pPr>
            <a:lvl6pPr marL="2285772" indent="0" algn="ctr">
              <a:buNone/>
              <a:defRPr/>
            </a:lvl6pPr>
            <a:lvl7pPr marL="2742926" indent="0" algn="ctr">
              <a:buNone/>
              <a:defRPr/>
            </a:lvl7pPr>
            <a:lvl8pPr marL="3200080" indent="0" algn="ctr">
              <a:buNone/>
              <a:defRPr/>
            </a:lvl8pPr>
            <a:lvl9pPr marL="3657234" indent="0" algn="ctr">
              <a:buNone/>
              <a:defRPr/>
            </a:lvl9pPr>
          </a:lstStyle>
          <a:p>
            <a:r>
              <a:rPr lang="en-US"/>
              <a:t>Click to edit Master subtitle style</a:t>
            </a:r>
          </a:p>
        </p:txBody>
      </p:sp>
    </p:spTree>
    <p:extLst>
      <p:ext uri="{BB962C8B-B14F-4D97-AF65-F5344CB8AC3E}">
        <p14:creationId xmlns:p14="http://schemas.microsoft.com/office/powerpoint/2010/main" val="26169394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14FD1F-F953-7E47-BE3B-0595ACC9F5A3}" type="datetimeFigureOut">
              <a:rPr lang="en-US" smtClean="0"/>
              <a:t>3/27/19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8437119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7564854"/>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4111956"/>
            <a:ext cx="7772400" cy="294953"/>
          </a:xfrm>
        </p:spPr>
        <p:txBody>
          <a:bodyPr anchor="b"/>
          <a:lstStyle>
            <a:lvl1pPr marL="0" indent="0">
              <a:buNone/>
              <a:defRPr sz="2000"/>
            </a:lvl1pPr>
            <a:lvl2pPr marL="457154" indent="0">
              <a:buNone/>
              <a:defRPr sz="1800"/>
            </a:lvl2pPr>
            <a:lvl3pPr marL="914309" indent="0">
              <a:buNone/>
              <a:defRPr sz="1600"/>
            </a:lvl3pPr>
            <a:lvl4pPr marL="1371463" indent="0">
              <a:buNone/>
              <a:defRPr sz="1400"/>
            </a:lvl4pPr>
            <a:lvl5pPr marL="1828618" indent="0">
              <a:buNone/>
              <a:defRPr sz="1400"/>
            </a:lvl5pPr>
            <a:lvl6pPr marL="2285772" indent="0">
              <a:buNone/>
              <a:defRPr sz="1400"/>
            </a:lvl6pPr>
            <a:lvl7pPr marL="2742926" indent="0">
              <a:buNone/>
              <a:defRPr sz="1400"/>
            </a:lvl7pPr>
            <a:lvl8pPr marL="3200080" indent="0">
              <a:buNone/>
              <a:defRPr sz="1400"/>
            </a:lvl8pPr>
            <a:lvl9pPr marL="3657234" indent="0">
              <a:buNone/>
              <a:defRPr sz="1400"/>
            </a:lvl9pPr>
          </a:lstStyle>
          <a:p>
            <a:pPr lvl="0"/>
            <a:r>
              <a:rPr lang="en-US"/>
              <a:t>Click to edit Master text styles</a:t>
            </a:r>
          </a:p>
        </p:txBody>
      </p:sp>
    </p:spTree>
    <p:extLst>
      <p:ext uri="{BB962C8B-B14F-4D97-AF65-F5344CB8AC3E}">
        <p14:creationId xmlns:p14="http://schemas.microsoft.com/office/powerpoint/2010/main" val="4222912705"/>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114800" cy="26830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525079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70065"/>
            <a:ext cx="4040188" cy="704808"/>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6" y="1470065"/>
            <a:ext cx="4041775" cy="704808"/>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8" indent="0">
              <a:buNone/>
              <a:defRPr sz="1600" b="1"/>
            </a:lvl5pPr>
            <a:lvl6pPr marL="2285772"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6" y="2174876"/>
            <a:ext cx="4041775" cy="23273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43909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84778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57920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30834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9"/>
            <a:ext cx="3008313" cy="206467"/>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42661508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7"/>
            <a:ext cx="5486400" cy="47192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8" indent="0">
              <a:buNone/>
              <a:defRPr sz="2000"/>
            </a:lvl5pPr>
            <a:lvl6pPr marL="2285772" indent="0">
              <a:buNone/>
              <a:defRPr sz="2000"/>
            </a:lvl6pPr>
            <a:lvl7pPr marL="2742926" indent="0">
              <a:buNone/>
              <a:defRPr sz="2000"/>
            </a:lvl7pPr>
            <a:lvl8pPr marL="3200080" indent="0">
              <a:buNone/>
              <a:defRPr sz="2000"/>
            </a:lvl8pPr>
            <a:lvl9pPr marL="3657234" indent="0">
              <a:buNone/>
              <a:defRPr sz="2000"/>
            </a:lvl9pPr>
          </a:lstStyle>
          <a:p>
            <a:pPr lvl="0"/>
            <a:endParaRPr lang="en-US" noProof="0" dirty="0"/>
          </a:p>
        </p:txBody>
      </p:sp>
      <p:sp>
        <p:nvSpPr>
          <p:cNvPr id="4" name="Text Placeholder 3"/>
          <p:cNvSpPr>
            <a:spLocks noGrp="1"/>
          </p:cNvSpPr>
          <p:nvPr>
            <p:ph type="body" sz="half" idx="2"/>
          </p:nvPr>
        </p:nvSpPr>
        <p:spPr>
          <a:xfrm>
            <a:off x="1792288" y="5367344"/>
            <a:ext cx="5486400" cy="206467"/>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8" indent="0">
              <a:buNone/>
              <a:defRPr sz="900"/>
            </a:lvl5pPr>
            <a:lvl6pPr marL="2285772"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Tree>
    <p:extLst>
      <p:ext uri="{BB962C8B-B14F-4D97-AF65-F5344CB8AC3E}">
        <p14:creationId xmlns:p14="http://schemas.microsoft.com/office/powerpoint/2010/main" val="397314835"/>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361806" y="1412877"/>
            <a:ext cx="4401204" cy="2961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17174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30256"/>
            <a:ext cx="2095500"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5626" y="230256"/>
            <a:ext cx="3699474"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61639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8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14FD1F-F953-7E47-BE3B-0595ACC9F5A3}" type="datetimeFigureOut">
              <a:rPr lang="en-US" smtClean="0"/>
              <a:t>3/27/19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520951-0CD8-2A47-9177-9F31F5DC23E8}" type="slidenum">
              <a:rPr lang="en-US" smtClean="0"/>
              <a:t>‹#›</a:t>
            </a:fld>
            <a:endParaRPr lang="en-US"/>
          </a:p>
        </p:txBody>
      </p:sp>
    </p:spTree>
    <p:extLst>
      <p:ext uri="{BB962C8B-B14F-4D97-AF65-F5344CB8AC3E}">
        <p14:creationId xmlns:p14="http://schemas.microsoft.com/office/powerpoint/2010/main" val="42659622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7" indent="0" algn="ctr">
              <a:buNone/>
              <a:defRPr/>
            </a:lvl9pPr>
          </a:lstStyle>
          <a:p>
            <a:r>
              <a:rPr lang="en-US"/>
              <a:t>Click to edit Master subtitle style</a:t>
            </a:r>
          </a:p>
        </p:txBody>
      </p:sp>
    </p:spTree>
    <p:extLst>
      <p:ext uri="{BB962C8B-B14F-4D97-AF65-F5344CB8AC3E}">
        <p14:creationId xmlns:p14="http://schemas.microsoft.com/office/powerpoint/2010/main" val="4279128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87653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2000"/>
            </a:lvl1pPr>
            <a:lvl2pPr marL="457177"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7" indent="0">
              <a:buNone/>
              <a:defRPr sz="1400"/>
            </a:lvl9pPr>
          </a:lstStyle>
          <a:p>
            <a:pPr lvl="0"/>
            <a:r>
              <a:rPr lang="en-US"/>
              <a:t>Click to edit Master text styles</a:t>
            </a:r>
          </a:p>
        </p:txBody>
      </p:sp>
    </p:spTree>
    <p:extLst>
      <p:ext uri="{BB962C8B-B14F-4D97-AF65-F5344CB8AC3E}">
        <p14:creationId xmlns:p14="http://schemas.microsoft.com/office/powerpoint/2010/main" val="216517359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1450" y="1066801"/>
            <a:ext cx="4344988"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8844" y="1066801"/>
            <a:ext cx="4346575"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391285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177"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879980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971931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714057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13"/>
            <a:ext cx="3008313" cy="4691063"/>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a:t>Click to edit Master text styles</a:t>
            </a:r>
          </a:p>
        </p:txBody>
      </p:sp>
    </p:spTree>
    <p:extLst>
      <p:ext uri="{BB962C8B-B14F-4D97-AF65-F5344CB8AC3E}">
        <p14:creationId xmlns:p14="http://schemas.microsoft.com/office/powerpoint/2010/main" val="362766505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7" indent="0">
              <a:buNone/>
              <a:defRPr sz="2000"/>
            </a:lvl9pPr>
          </a:lstStyle>
          <a:p>
            <a:pPr lvl="0"/>
            <a:endParaRPr lang="en-US" noProof="0"/>
          </a:p>
        </p:txBody>
      </p:sp>
      <p:sp>
        <p:nvSpPr>
          <p:cNvPr id="4" name="Text Placeholder 3"/>
          <p:cNvSpPr>
            <a:spLocks noGrp="1"/>
          </p:cNvSpPr>
          <p:nvPr>
            <p:ph type="body" sz="half" idx="2"/>
          </p:nvPr>
        </p:nvSpPr>
        <p:spPr>
          <a:xfrm>
            <a:off x="1792288" y="5367387"/>
            <a:ext cx="5486400" cy="804863"/>
          </a:xfrm>
        </p:spPr>
        <p:txBody>
          <a:bodyPr/>
          <a:lstStyle>
            <a:lvl1pPr marL="0" indent="0">
              <a:buNone/>
              <a:defRPr sz="1400"/>
            </a:lvl1pPr>
            <a:lvl2pPr marL="457177"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7" indent="0">
              <a:buNone/>
              <a:defRPr sz="900"/>
            </a:lvl9pPr>
          </a:lstStyle>
          <a:p>
            <a:pPr lvl="0"/>
            <a:r>
              <a:rPr lang="en-US"/>
              <a:t>Click to edit Master text styles</a:t>
            </a:r>
          </a:p>
        </p:txBody>
      </p:sp>
    </p:spTree>
    <p:extLst>
      <p:ext uri="{BB962C8B-B14F-4D97-AF65-F5344CB8AC3E}">
        <p14:creationId xmlns:p14="http://schemas.microsoft.com/office/powerpoint/2010/main" val="215823386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097009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18" Type="http://schemas.openxmlformats.org/officeDocument/2006/relationships/image" Target="../media/image6.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image" Target="../media/image5.png"/><Relationship Id="rId2" Type="http://schemas.openxmlformats.org/officeDocument/2006/relationships/slideLayout" Target="../slideLayouts/slideLayout102.xml"/><Relationship Id="rId16" Type="http://schemas.openxmlformats.org/officeDocument/2006/relationships/image" Target="../media/image4.jpe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image" Target="../media/image17.png"/><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18" Type="http://schemas.openxmlformats.org/officeDocument/2006/relationships/image" Target="../media/image6.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image" Target="../media/image5.png"/><Relationship Id="rId2" Type="http://schemas.openxmlformats.org/officeDocument/2006/relationships/slideLayout" Target="../slideLayouts/slideLayout114.xml"/><Relationship Id="rId16" Type="http://schemas.openxmlformats.org/officeDocument/2006/relationships/image" Target="../media/image4.jpe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image" Target="../media/image17.png"/><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18" Type="http://schemas.openxmlformats.org/officeDocument/2006/relationships/image" Target="../media/image6.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5.png"/><Relationship Id="rId2" Type="http://schemas.openxmlformats.org/officeDocument/2006/relationships/slideLayout" Target="../slideLayouts/slideLayout126.xml"/><Relationship Id="rId16" Type="http://schemas.openxmlformats.org/officeDocument/2006/relationships/image" Target="../media/image4.jpe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image" Target="../media/image17.png"/><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image" Target="../media/image2.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3.xml"/><Relationship Id="rId18" Type="http://schemas.openxmlformats.org/officeDocument/2006/relationships/image" Target="../media/image6.pn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image" Target="../media/image5.png"/><Relationship Id="rId2" Type="http://schemas.openxmlformats.org/officeDocument/2006/relationships/slideLayout" Target="../slideLayouts/slideLayout138.xml"/><Relationship Id="rId16" Type="http://schemas.openxmlformats.org/officeDocument/2006/relationships/image" Target="../media/image4.jpe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image" Target="../media/image17.png"/><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image" Target="../media/image2.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image" Target="../media/image6.png"/><Relationship Id="rId2" Type="http://schemas.openxmlformats.org/officeDocument/2006/relationships/slideLayout" Target="../slideLayouts/slideLayout150.xml"/><Relationship Id="rId16" Type="http://schemas.openxmlformats.org/officeDocument/2006/relationships/image" Target="../media/image5.pn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5" Type="http://schemas.openxmlformats.org/officeDocument/2006/relationships/image" Target="../media/image19.png"/><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5.xml"/><Relationship Id="rId18" Type="http://schemas.openxmlformats.org/officeDocument/2006/relationships/image" Target="../media/image6.pn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image" Target="../media/image5.png"/><Relationship Id="rId2" Type="http://schemas.openxmlformats.org/officeDocument/2006/relationships/slideLayout" Target="../slideLayouts/slideLayout163.xml"/><Relationship Id="rId16" Type="http://schemas.openxmlformats.org/officeDocument/2006/relationships/image" Target="../media/image4.jpeg"/><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image" Target="../media/image17.png"/><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2.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6" Type="http://schemas.openxmlformats.org/officeDocument/2006/relationships/image" Target="../media/image6.png"/><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5.pn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image" Target="../media/image2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7.xml"/><Relationship Id="rId18" Type="http://schemas.openxmlformats.org/officeDocument/2006/relationships/image" Target="../media/image6.pn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image" Target="../media/image5.png"/><Relationship Id="rId2" Type="http://schemas.openxmlformats.org/officeDocument/2006/relationships/slideLayout" Target="../slideLayouts/slideLayout187.xml"/><Relationship Id="rId16" Type="http://schemas.openxmlformats.org/officeDocument/2006/relationships/image" Target="../media/image4.jpeg"/><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image" Target="../media/image3.jpeg"/><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image" Target="../media/image2.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18.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6" Type="http://schemas.openxmlformats.org/officeDocument/2006/relationships/image" Target="../media/image6.png"/><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image" Target="../media/image5.png"/><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image" Target="../media/image24.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9.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0.xml"/><Relationship Id="rId18" Type="http://schemas.openxmlformats.org/officeDocument/2006/relationships/image" Target="../media/image6.pn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image" Target="../media/image5.png"/><Relationship Id="rId2" Type="http://schemas.openxmlformats.org/officeDocument/2006/relationships/slideLayout" Target="../slideLayouts/slideLayout223.xml"/><Relationship Id="rId16" Type="http://schemas.openxmlformats.org/officeDocument/2006/relationships/image" Target="../media/image4.jpe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3.jpe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2.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theme" Target="../theme/theme21.xml"/><Relationship Id="rId18" Type="http://schemas.openxmlformats.org/officeDocument/2006/relationships/image" Target="../media/image6.pn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17" Type="http://schemas.openxmlformats.org/officeDocument/2006/relationships/image" Target="../media/image5.png"/><Relationship Id="rId2" Type="http://schemas.openxmlformats.org/officeDocument/2006/relationships/slideLayout" Target="../slideLayouts/slideLayout235.xml"/><Relationship Id="rId16" Type="http://schemas.openxmlformats.org/officeDocument/2006/relationships/image" Target="../media/image4.jpeg"/><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image" Target="../media/image3.jpeg"/><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image" Target="../media/image2.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image" Target="../media/image6.pn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image" Target="../media/image5.png"/><Relationship Id="rId2" Type="http://schemas.openxmlformats.org/officeDocument/2006/relationships/slideLayout" Target="../slideLayouts/slideLayout247.xml"/><Relationship Id="rId16" Type="http://schemas.openxmlformats.org/officeDocument/2006/relationships/image" Target="../media/image22.png"/><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5" Type="http://schemas.openxmlformats.org/officeDocument/2006/relationships/theme" Target="../theme/theme22.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18" Type="http://schemas.openxmlformats.org/officeDocument/2006/relationships/image" Target="../media/image6.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5.png"/><Relationship Id="rId2" Type="http://schemas.openxmlformats.org/officeDocument/2006/relationships/slideLayout" Target="../slideLayouts/slideLayout19.xml"/><Relationship Id="rId16"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3.jpe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6.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5.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18" Type="http://schemas.openxmlformats.org/officeDocument/2006/relationships/image" Target="../media/image6.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5.png"/><Relationship Id="rId2" Type="http://schemas.openxmlformats.org/officeDocument/2006/relationships/slideLayout" Target="../slideLayouts/slideLayout43.xml"/><Relationship Id="rId16" Type="http://schemas.openxmlformats.org/officeDocument/2006/relationships/image" Target="../media/image4.jpe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3.jpe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6.xml"/><Relationship Id="rId18" Type="http://schemas.openxmlformats.org/officeDocument/2006/relationships/image" Target="../media/image6.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5.png"/><Relationship Id="rId2" Type="http://schemas.openxmlformats.org/officeDocument/2006/relationships/slideLayout" Target="../slideLayouts/slideLayout55.xml"/><Relationship Id="rId16" Type="http://schemas.openxmlformats.org/officeDocument/2006/relationships/image" Target="../media/image12.jpe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1.jpe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0.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7.xml"/><Relationship Id="rId18" Type="http://schemas.openxmlformats.org/officeDocument/2006/relationships/image" Target="../media/image6.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image" Target="../media/image5.png"/><Relationship Id="rId2" Type="http://schemas.openxmlformats.org/officeDocument/2006/relationships/slideLayout" Target="../slideLayouts/slideLayout67.xml"/><Relationship Id="rId16" Type="http://schemas.openxmlformats.org/officeDocument/2006/relationships/image" Target="../media/image4.jpe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3.jpe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18" Type="http://schemas.openxmlformats.org/officeDocument/2006/relationships/image" Target="../media/image6.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image" Target="../media/image5.png"/><Relationship Id="rId2" Type="http://schemas.openxmlformats.org/officeDocument/2006/relationships/slideLayout" Target="../slideLayouts/slideLayout79.xml"/><Relationship Id="rId16" Type="http://schemas.openxmlformats.org/officeDocument/2006/relationships/image" Target="../media/image12.jpe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11.jpe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0.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5.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1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14FD1F-F953-7E47-BE3B-0595ACC9F5A3}" type="datetimeFigureOut">
              <a:rPr lang="en-US" smtClean="0"/>
              <a:t>3/27/19</a:t>
            </a:fld>
            <a:endParaRPr lang="en-US"/>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520951-0CD8-2A47-9177-9F31F5DC23E8}" type="slidenum">
              <a:rPr lang="en-US" smtClean="0"/>
              <a:t>‹#›</a:t>
            </a:fld>
            <a:endParaRPr lang="en-US"/>
          </a:p>
        </p:txBody>
      </p:sp>
    </p:spTree>
    <p:extLst>
      <p:ext uri="{BB962C8B-B14F-4D97-AF65-F5344CB8AC3E}">
        <p14:creationId xmlns:p14="http://schemas.microsoft.com/office/powerpoint/2010/main" val="2403293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13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Text Placeholder 2"/>
          <p:cNvSpPr>
            <a:spLocks noGrp="1"/>
          </p:cNvSpPr>
          <p:nvPr>
            <p:ph type="body" idx="1"/>
          </p:nvPr>
        </p:nvSpPr>
        <p:spPr bwMode="auto">
          <a:xfrm>
            <a:off x="381000" y="1412969"/>
            <a:ext cx="8382000" cy="27638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7"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626"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1269"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57"/>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11271"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205"/>
            <a:ext cx="4667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2" name="Picture 16"/>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8088336" y="6383866"/>
            <a:ext cx="484187" cy="410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3"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7" y="6383338"/>
            <a:ext cx="795338"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8306" name="Text Placeholder 2"/>
          <p:cNvSpPr>
            <a:spLocks noGrp="1"/>
          </p:cNvSpPr>
          <p:nvPr>
            <p:ph type="body" idx="1"/>
          </p:nvPr>
        </p:nvSpPr>
        <p:spPr bwMode="auto">
          <a:xfrm>
            <a:off x="381000" y="1413489"/>
            <a:ext cx="8382000" cy="27638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8307" name="Rectangle 4"/>
          <p:cNvSpPr>
            <a:spLocks noGrp="1" noChangeArrowheads="1"/>
          </p:cNvSpPr>
          <p:nvPr>
            <p:ph type="title"/>
          </p:nvPr>
        </p:nvSpPr>
        <p:spPr bwMode="auto">
          <a:xfrm>
            <a:off x="457200" y="273844"/>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600" y="6"/>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98309" name="Line 17"/>
          <p:cNvSpPr>
            <a:spLocks noChangeShapeType="1"/>
          </p:cNvSpPr>
          <p:nvPr/>
        </p:nvSpPr>
        <p:spPr bwMode="auto">
          <a:xfrm>
            <a:off x="457200" y="6323920"/>
            <a:ext cx="8229600" cy="0"/>
          </a:xfrm>
          <a:prstGeom prst="line">
            <a:avLst/>
          </a:prstGeom>
          <a:noFill/>
          <a:ln w="25400">
            <a:solidFill>
              <a:srgbClr val="7F9CCF"/>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49787"/>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98311"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383"/>
            <a:ext cx="466725" cy="454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312"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36" y="6383495"/>
            <a:ext cx="484187" cy="409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8313"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452"/>
            <a:ext cx="795338" cy="41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0354" name="Text Placeholder 2"/>
          <p:cNvSpPr>
            <a:spLocks noGrp="1"/>
          </p:cNvSpPr>
          <p:nvPr>
            <p:ph type="body" idx="1"/>
          </p:nvPr>
        </p:nvSpPr>
        <p:spPr bwMode="auto">
          <a:xfrm>
            <a:off x="381000" y="1413480"/>
            <a:ext cx="8382000" cy="27638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5" name="Rectangle 4"/>
          <p:cNvSpPr>
            <a:spLocks noGrp="1" noChangeArrowheads="1"/>
          </p:cNvSpPr>
          <p:nvPr>
            <p:ph type="title"/>
          </p:nvPr>
        </p:nvSpPr>
        <p:spPr bwMode="auto">
          <a:xfrm>
            <a:off x="457200" y="273844"/>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600" y="6"/>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00357" name="Line 17"/>
          <p:cNvSpPr>
            <a:spLocks noChangeShapeType="1"/>
          </p:cNvSpPr>
          <p:nvPr/>
        </p:nvSpPr>
        <p:spPr bwMode="auto">
          <a:xfrm>
            <a:off x="457200" y="6323920"/>
            <a:ext cx="8229600" cy="0"/>
          </a:xfrm>
          <a:prstGeom prst="line">
            <a:avLst/>
          </a:prstGeom>
          <a:noFill/>
          <a:ln w="25400">
            <a:solidFill>
              <a:srgbClr val="7F9CCF"/>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49787"/>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100359"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375"/>
            <a:ext cx="466725" cy="454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60"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36" y="6383487"/>
            <a:ext cx="484187" cy="409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61"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452"/>
            <a:ext cx="795338" cy="41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5362" name="Text Placeholder 2"/>
          <p:cNvSpPr>
            <a:spLocks noGrp="1"/>
          </p:cNvSpPr>
          <p:nvPr>
            <p:ph type="body" idx="1"/>
          </p:nvPr>
        </p:nvSpPr>
        <p:spPr bwMode="auto">
          <a:xfrm>
            <a:off x="381000" y="1413458"/>
            <a:ext cx="8382000" cy="27638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3" name="Rectangle 4"/>
          <p:cNvSpPr>
            <a:spLocks noGrp="1" noChangeArrowheads="1"/>
          </p:cNvSpPr>
          <p:nvPr>
            <p:ph type="title"/>
          </p:nvPr>
        </p:nvSpPr>
        <p:spPr bwMode="auto">
          <a:xfrm>
            <a:off x="457200" y="273844"/>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600" y="6"/>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5365" name="Line 17"/>
          <p:cNvSpPr>
            <a:spLocks noChangeShapeType="1"/>
          </p:cNvSpPr>
          <p:nvPr/>
        </p:nvSpPr>
        <p:spPr bwMode="auto">
          <a:xfrm>
            <a:off x="457200" y="6323920"/>
            <a:ext cx="8229600" cy="0"/>
          </a:xfrm>
          <a:prstGeom prst="line">
            <a:avLst/>
          </a:prstGeom>
          <a:noFill/>
          <a:ln w="25400">
            <a:solidFill>
              <a:srgbClr val="7F9CCF"/>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49787"/>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15367"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354"/>
            <a:ext cx="466725" cy="454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8"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36" y="6383466"/>
            <a:ext cx="484187" cy="409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9"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452"/>
            <a:ext cx="795338" cy="41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7410" name="Text Placeholder 2"/>
          <p:cNvSpPr>
            <a:spLocks noGrp="1"/>
          </p:cNvSpPr>
          <p:nvPr>
            <p:ph type="body" idx="1"/>
          </p:nvPr>
        </p:nvSpPr>
        <p:spPr bwMode="auto">
          <a:xfrm>
            <a:off x="381000" y="1413458"/>
            <a:ext cx="8382000" cy="27638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1" name="Rectangle 4"/>
          <p:cNvSpPr>
            <a:spLocks noGrp="1" noChangeArrowheads="1"/>
          </p:cNvSpPr>
          <p:nvPr>
            <p:ph type="title"/>
          </p:nvPr>
        </p:nvSpPr>
        <p:spPr bwMode="auto">
          <a:xfrm>
            <a:off x="457200" y="273844"/>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17412" name="Group 4"/>
          <p:cNvGrpSpPr>
            <a:grpSpLocks/>
          </p:cNvGrpSpPr>
          <p:nvPr/>
        </p:nvGrpSpPr>
        <p:grpSpPr bwMode="auto">
          <a:xfrm>
            <a:off x="3492500" y="6522836"/>
            <a:ext cx="2273300" cy="276964"/>
            <a:chOff x="4306" y="4109"/>
            <a:chExt cx="1432" cy="175"/>
          </a:xfrm>
        </p:grpSpPr>
        <p:sp>
          <p:nvSpPr>
            <p:cNvPr id="1031" name="Text Box 19"/>
            <p:cNvSpPr txBox="1">
              <a:spLocks noChangeArrowheads="1"/>
            </p:cNvSpPr>
            <p:nvPr/>
          </p:nvSpPr>
          <p:spPr bwMode="auto">
            <a:xfrm>
              <a:off x="4463" y="4109"/>
              <a:ext cx="1275" cy="175"/>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200" b="1">
                  <a:solidFill>
                    <a:srgbClr val="376FA7"/>
                  </a:solidFill>
                  <a:cs typeface="Arial" charset="0"/>
                </a:rPr>
                <a:t>The Oppenheimer Center</a:t>
              </a:r>
            </a:p>
          </p:txBody>
        </p:sp>
        <p:pic>
          <p:nvPicPr>
            <p:cNvPr id="17415" name="Picture 6" descr="Untitled-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06" y="4123"/>
              <a:ext cx="17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7413" name="Rectangle 10"/>
          <p:cNvSpPr>
            <a:spLocks noChangeArrowheads="1"/>
          </p:cNvSpPr>
          <p:nvPr/>
        </p:nvSpPr>
        <p:spPr bwMode="auto">
          <a:xfrm>
            <a:off x="1600" y="6"/>
            <a:ext cx="9140825" cy="153080"/>
          </a:xfrm>
          <a:prstGeom prst="rect">
            <a:avLst/>
          </a:prstGeom>
          <a:gradFill rotWithShape="1">
            <a:gsLst>
              <a:gs pos="0">
                <a:srgbClr val="4080C0"/>
              </a:gs>
              <a:gs pos="50000">
                <a:srgbClr val="FFFFFF"/>
              </a:gs>
              <a:gs pos="100000">
                <a:srgbClr val="4080C0"/>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Tree>
  </p:cSld>
  <p:clrMap bg1="dk2" tx1="lt1" bg2="dk1" tx2="lt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mj-lt"/>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6pPr>
      <a:lvl7pPr marL="914400"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7pPr>
      <a:lvl8pPr marL="1371600"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8pPr>
      <a:lvl9pPr marL="1828800"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6"/>
        </a:buBlip>
        <a:defRPr sz="3200">
          <a:solidFill>
            <a:schemeClr val="bg1"/>
          </a:solidFill>
          <a:latin typeface="+mn-lt"/>
          <a:ea typeface="+mn-ea"/>
          <a:cs typeface="+mn-cs"/>
        </a:defRPr>
      </a:lvl1pPr>
      <a:lvl2pPr marL="741363" indent="-279400" algn="l" defTabSz="912813" rtl="0" eaLnBrk="0" fontAlgn="base" hangingPunct="0">
        <a:lnSpc>
          <a:spcPct val="95000"/>
        </a:lnSpc>
        <a:spcBef>
          <a:spcPct val="0"/>
        </a:spcBef>
        <a:spcAft>
          <a:spcPct val="50000"/>
        </a:spcAft>
        <a:buBlip>
          <a:blip r:embed="rId17"/>
        </a:buBlip>
        <a:defRPr sz="2800">
          <a:solidFill>
            <a:schemeClr val="bg1"/>
          </a:solidFill>
          <a:latin typeface="+mn-lt"/>
          <a:ea typeface="+mn-ea"/>
        </a:defRPr>
      </a:lvl2pPr>
      <a:lvl3pPr marL="1143000" indent="-287338" algn="l" defTabSz="912813" rtl="0" eaLnBrk="0" fontAlgn="base" hangingPunct="0">
        <a:lnSpc>
          <a:spcPct val="95000"/>
        </a:lnSpc>
        <a:spcBef>
          <a:spcPct val="0"/>
        </a:spcBef>
        <a:spcAft>
          <a:spcPct val="50000"/>
        </a:spcAft>
        <a:buBlip>
          <a:blip r:embed="rId17"/>
        </a:buBlip>
        <a:defRPr sz="2400">
          <a:solidFill>
            <a:schemeClr val="bg1"/>
          </a:solidFill>
          <a:latin typeface="+mn-lt"/>
          <a:ea typeface="+mn-ea"/>
        </a:defRPr>
      </a:lvl3pPr>
      <a:lvl4pPr marL="1544638" indent="-287338" algn="l" defTabSz="912813" rtl="0" eaLnBrk="0" fontAlgn="base" hangingPunct="0">
        <a:lnSpc>
          <a:spcPct val="95000"/>
        </a:lnSpc>
        <a:spcBef>
          <a:spcPct val="0"/>
        </a:spcBef>
        <a:spcAft>
          <a:spcPct val="50000"/>
        </a:spcAft>
        <a:buBlip>
          <a:blip r:embed="rId17"/>
        </a:buBlip>
        <a:defRPr sz="2400">
          <a:solidFill>
            <a:schemeClr val="bg1"/>
          </a:solidFill>
          <a:latin typeface="+mn-lt"/>
          <a:ea typeface="+mn-ea"/>
        </a:defRPr>
      </a:lvl4pPr>
      <a:lvl5pPr marL="1947863" indent="-288925" algn="l" defTabSz="912813" rtl="0" eaLnBrk="0" fontAlgn="base" hangingPunct="0">
        <a:lnSpc>
          <a:spcPct val="95000"/>
        </a:lnSpc>
        <a:spcBef>
          <a:spcPct val="0"/>
        </a:spcBef>
        <a:spcAft>
          <a:spcPct val="50000"/>
        </a:spcAft>
        <a:buBlip>
          <a:blip r:embed="rId17"/>
        </a:buBlip>
        <a:defRPr sz="2400">
          <a:solidFill>
            <a:schemeClr val="bg1"/>
          </a:solidFill>
          <a:latin typeface="+mn-lt"/>
          <a:ea typeface="+mn-ea"/>
        </a:defRPr>
      </a:lvl5pPr>
      <a:lvl6pPr marL="2405063" indent="-288925" algn="l" defTabSz="912813" rtl="0" eaLnBrk="0" fontAlgn="base" hangingPunct="0">
        <a:lnSpc>
          <a:spcPct val="95000"/>
        </a:lnSpc>
        <a:spcBef>
          <a:spcPct val="0"/>
        </a:spcBef>
        <a:spcAft>
          <a:spcPct val="50000"/>
        </a:spcAft>
        <a:buBlip>
          <a:blip r:embed="rId17"/>
        </a:buBlip>
        <a:defRPr sz="2400">
          <a:solidFill>
            <a:schemeClr val="bg1"/>
          </a:solidFill>
          <a:latin typeface="+mn-lt"/>
          <a:ea typeface="+mn-ea"/>
        </a:defRPr>
      </a:lvl6pPr>
      <a:lvl7pPr marL="2862263" indent="-288925" algn="l" defTabSz="912813" rtl="0" eaLnBrk="0" fontAlgn="base" hangingPunct="0">
        <a:lnSpc>
          <a:spcPct val="95000"/>
        </a:lnSpc>
        <a:spcBef>
          <a:spcPct val="0"/>
        </a:spcBef>
        <a:spcAft>
          <a:spcPct val="50000"/>
        </a:spcAft>
        <a:buBlip>
          <a:blip r:embed="rId17"/>
        </a:buBlip>
        <a:defRPr sz="2400">
          <a:solidFill>
            <a:schemeClr val="bg1"/>
          </a:solidFill>
          <a:latin typeface="+mn-lt"/>
          <a:ea typeface="+mn-ea"/>
        </a:defRPr>
      </a:lvl7pPr>
      <a:lvl8pPr marL="3319463" indent="-288925" algn="l" defTabSz="912813" rtl="0" eaLnBrk="0" fontAlgn="base" hangingPunct="0">
        <a:lnSpc>
          <a:spcPct val="95000"/>
        </a:lnSpc>
        <a:spcBef>
          <a:spcPct val="0"/>
        </a:spcBef>
        <a:spcAft>
          <a:spcPct val="50000"/>
        </a:spcAft>
        <a:buBlip>
          <a:blip r:embed="rId17"/>
        </a:buBlip>
        <a:defRPr sz="2400">
          <a:solidFill>
            <a:schemeClr val="bg1"/>
          </a:solidFill>
          <a:latin typeface="+mn-lt"/>
          <a:ea typeface="+mn-ea"/>
        </a:defRPr>
      </a:lvl8pPr>
      <a:lvl9pPr marL="3776663" indent="-288925" algn="l" defTabSz="912813" rtl="0" eaLnBrk="0" fontAlgn="base" hangingPunct="0">
        <a:lnSpc>
          <a:spcPct val="95000"/>
        </a:lnSpc>
        <a:spcBef>
          <a:spcPct val="0"/>
        </a:spcBef>
        <a:spcAft>
          <a:spcPct val="50000"/>
        </a:spcAft>
        <a:buBlip>
          <a:blip r:embed="rId17"/>
        </a:buBlip>
        <a:defRPr sz="24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170" name="Text Placeholder 2"/>
          <p:cNvSpPr>
            <a:spLocks noGrp="1"/>
          </p:cNvSpPr>
          <p:nvPr>
            <p:ph type="body" idx="1"/>
          </p:nvPr>
        </p:nvSpPr>
        <p:spPr bwMode="auto">
          <a:xfrm>
            <a:off x="381000" y="1413445"/>
            <a:ext cx="8382000" cy="27638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1" name="Rectangle 4"/>
          <p:cNvSpPr>
            <a:spLocks noGrp="1" noChangeArrowheads="1"/>
          </p:cNvSpPr>
          <p:nvPr>
            <p:ph type="title"/>
          </p:nvPr>
        </p:nvSpPr>
        <p:spPr bwMode="auto">
          <a:xfrm>
            <a:off x="457200" y="273844"/>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593" y="3"/>
            <a:ext cx="9140825" cy="15308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7173" name="Line 17"/>
          <p:cNvSpPr>
            <a:spLocks noChangeShapeType="1"/>
          </p:cNvSpPr>
          <p:nvPr/>
        </p:nvSpPr>
        <p:spPr bwMode="auto">
          <a:xfrm>
            <a:off x="457200" y="6323920"/>
            <a:ext cx="8229600" cy="0"/>
          </a:xfrm>
          <a:prstGeom prst="line">
            <a:avLst/>
          </a:prstGeom>
          <a:noFill/>
          <a:ln w="25400">
            <a:solidFill>
              <a:srgbClr val="7F9CCF"/>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49787"/>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7175"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0" y="6361342"/>
            <a:ext cx="466725" cy="454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6"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18" y="6383454"/>
            <a:ext cx="484187" cy="409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7"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452"/>
            <a:ext cx="795338" cy="413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81000" y="1412876"/>
            <a:ext cx="8382000" cy="2519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27" name="Rectangle 4"/>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34" name="Rectangle 10"/>
          <p:cNvSpPr>
            <a:spLocks noChangeArrowheads="1"/>
          </p:cNvSpPr>
          <p:nvPr/>
        </p:nvSpPr>
        <p:spPr bwMode="auto">
          <a:xfrm>
            <a:off x="1590" y="0"/>
            <a:ext cx="9140825" cy="152400"/>
          </a:xfrm>
          <a:prstGeom prst="rect">
            <a:avLst/>
          </a:prstGeom>
          <a:gradFill rotWithShape="1">
            <a:gsLst>
              <a:gs pos="0">
                <a:srgbClr val="71B3E9"/>
              </a:gs>
              <a:gs pos="50000">
                <a:srgbClr val="FFFFFF"/>
              </a:gs>
              <a:gs pos="100000">
                <a:srgbClr val="71B3E9"/>
              </a:gs>
            </a:gsLst>
            <a:lin ang="0" scaled="1"/>
          </a:gra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p>
            <a:pPr defTabSz="914400">
              <a:defRPr/>
            </a:pPr>
            <a:endParaRPr lang="en-US">
              <a:solidFill>
                <a:srgbClr val="FFFFFF"/>
              </a:solidFill>
              <a:latin typeface="Calibri"/>
              <a:ea typeface="ＭＳ Ｐゴシック"/>
              <a:cs typeface="ＭＳ Ｐゴシック"/>
            </a:endParaRPr>
          </a:p>
        </p:txBody>
      </p:sp>
      <p:grpSp>
        <p:nvGrpSpPr>
          <p:cNvPr id="2" name="Group 1"/>
          <p:cNvGrpSpPr/>
          <p:nvPr/>
        </p:nvGrpSpPr>
        <p:grpSpPr>
          <a:xfrm>
            <a:off x="1827477" y="6533801"/>
            <a:ext cx="5489046" cy="276999"/>
            <a:chOff x="2410349" y="6533798"/>
            <a:chExt cx="5489046" cy="276999"/>
          </a:xfrm>
        </p:grpSpPr>
        <p:sp>
          <p:nvSpPr>
            <p:cNvPr id="11" name="Text Box 19"/>
            <p:cNvSpPr txBox="1">
              <a:spLocks noChangeArrowheads="1"/>
            </p:cNvSpPr>
            <p:nvPr/>
          </p:nvSpPr>
          <p:spPr bwMode="auto">
            <a:xfrm>
              <a:off x="2410349" y="6533798"/>
              <a:ext cx="5489046" cy="276999"/>
            </a:xfrm>
            <a:prstGeom prst="rect">
              <a:avLst/>
            </a:prstGeom>
            <a:noFill/>
            <a:ln w="9525">
              <a:noFill/>
              <a:miter lim="800000"/>
              <a:headEnd/>
              <a:tailEnd/>
            </a:ln>
          </p:spPr>
          <p:txBody>
            <a:bodyPr wrap="square">
              <a:spAutoFit/>
            </a:bodyPr>
            <a:lstStyle>
              <a:lvl1pPr>
                <a:defRPr>
                  <a:solidFill>
                    <a:schemeClr val="tx1"/>
                  </a:solidFill>
                  <a:latin typeface="Arial" charset="0"/>
                  <a:ea typeface="ＭＳ Ｐゴシック" pitchFamily="-109" charset="-128"/>
                </a:defRPr>
              </a:lvl1pPr>
              <a:lvl2pPr marL="742950" indent="-285750">
                <a:defRPr>
                  <a:solidFill>
                    <a:schemeClr val="tx1"/>
                  </a:solidFill>
                  <a:latin typeface="Arial" charset="0"/>
                  <a:ea typeface="ＭＳ Ｐゴシック" pitchFamily="-109" charset="-128"/>
                </a:defRPr>
              </a:lvl2pPr>
              <a:lvl3pPr marL="1143000" indent="-228600">
                <a:defRPr>
                  <a:solidFill>
                    <a:schemeClr val="tx1"/>
                  </a:solidFill>
                  <a:latin typeface="Arial" charset="0"/>
                  <a:ea typeface="ＭＳ Ｐゴシック" pitchFamily="-109" charset="-128"/>
                </a:defRPr>
              </a:lvl3pPr>
              <a:lvl4pPr marL="1600200" indent="-228600">
                <a:defRPr>
                  <a:solidFill>
                    <a:schemeClr val="tx1"/>
                  </a:solidFill>
                  <a:latin typeface="Arial" charset="0"/>
                  <a:ea typeface="ＭＳ Ｐゴシック" pitchFamily="-109" charset="-128"/>
                </a:defRPr>
              </a:lvl4pPr>
              <a:lvl5pPr marL="2057400" indent="-228600">
                <a:defRPr>
                  <a:solidFill>
                    <a:schemeClr val="tx1"/>
                  </a:solidFill>
                  <a:latin typeface="Arial" charset="0"/>
                  <a:ea typeface="ＭＳ Ｐゴシック" pitchFamily="-109" charset="-128"/>
                </a:defRPr>
              </a:lvl5pPr>
              <a:lvl6pPr marL="2514600" indent="-228600" fontAlgn="base">
                <a:spcBef>
                  <a:spcPct val="0"/>
                </a:spcBef>
                <a:spcAft>
                  <a:spcPct val="0"/>
                </a:spcAft>
                <a:defRPr>
                  <a:solidFill>
                    <a:schemeClr val="tx1"/>
                  </a:solidFill>
                  <a:latin typeface="Arial" charset="0"/>
                  <a:ea typeface="ＭＳ Ｐゴシック" pitchFamily="-109" charset="-128"/>
                </a:defRPr>
              </a:lvl6pPr>
              <a:lvl7pPr marL="2971800" indent="-228600" fontAlgn="base">
                <a:spcBef>
                  <a:spcPct val="0"/>
                </a:spcBef>
                <a:spcAft>
                  <a:spcPct val="0"/>
                </a:spcAft>
                <a:defRPr>
                  <a:solidFill>
                    <a:schemeClr val="tx1"/>
                  </a:solidFill>
                  <a:latin typeface="Arial" charset="0"/>
                  <a:ea typeface="ＭＳ Ｐゴシック" pitchFamily="-109" charset="-128"/>
                </a:defRPr>
              </a:lvl7pPr>
              <a:lvl8pPr marL="3429000" indent="-228600" fontAlgn="base">
                <a:spcBef>
                  <a:spcPct val="0"/>
                </a:spcBef>
                <a:spcAft>
                  <a:spcPct val="0"/>
                </a:spcAft>
                <a:defRPr>
                  <a:solidFill>
                    <a:schemeClr val="tx1"/>
                  </a:solidFill>
                  <a:latin typeface="Arial" charset="0"/>
                  <a:ea typeface="ＭＳ Ｐゴシック" pitchFamily="-109" charset="-128"/>
                </a:defRPr>
              </a:lvl8pPr>
              <a:lvl9pPr marL="3886200" indent="-228600" fontAlgn="base">
                <a:spcBef>
                  <a:spcPct val="0"/>
                </a:spcBef>
                <a:spcAft>
                  <a:spcPct val="0"/>
                </a:spcAft>
                <a:defRPr>
                  <a:solidFill>
                    <a:schemeClr val="tx1"/>
                  </a:solidFill>
                  <a:latin typeface="Arial" charset="0"/>
                  <a:ea typeface="ＭＳ Ｐゴシック" pitchFamily="-109" charset="-128"/>
                </a:defRPr>
              </a:lvl9pPr>
            </a:lstStyle>
            <a:p>
              <a:pPr algn="ctr" defTabSz="914400">
                <a:spcBef>
                  <a:spcPct val="50000"/>
                </a:spcBef>
              </a:pPr>
              <a:r>
                <a:rPr lang="en-US" altLang="en-US" sz="1200" b="1" dirty="0">
                  <a:solidFill>
                    <a:srgbClr val="376FA7"/>
                  </a:solidFill>
                  <a:cs typeface="Arial" charset="0"/>
                </a:rPr>
                <a:t>G Oppenheimer Center for Neurobiology of Stress and Resilience</a:t>
              </a:r>
            </a:p>
          </p:txBody>
        </p:sp>
        <p:pic>
          <p:nvPicPr>
            <p:cNvPr id="12" name="Picture 23"/>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2415558" y="6535137"/>
              <a:ext cx="328506" cy="274320"/>
            </a:xfrm>
            <a:prstGeom prst="rect">
              <a:avLst/>
            </a:prstGeom>
            <a:noFill/>
            <a:extLst>
              <a:ext uri="{909E8E84-426E-40dd-AFC4-6F175D3DCCD1}">
                <a14:hiddenFill xmlns="" xmlns:a14="http://schemas.microsoft.com/office/drawing/2010/main">
                  <a:solidFill>
                    <a:srgbClr val="FFFFFF"/>
                  </a:solidFill>
                </a14:hiddenFill>
              </a:ext>
            </a:extLst>
          </p:spPr>
        </p:pic>
      </p:grpSp>
    </p:spTree>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Lst>
  <p:transition>
    <p:fade/>
  </p:transition>
  <p:txStyles>
    <p:titleStyle>
      <a:lvl1pPr algn="ctr" defTabSz="912813" rtl="0" eaLnBrk="1" fontAlgn="base" hangingPunct="1">
        <a:lnSpc>
          <a:spcPct val="90000"/>
        </a:lnSpc>
        <a:spcBef>
          <a:spcPct val="0"/>
        </a:spcBef>
        <a:spcAft>
          <a:spcPct val="0"/>
        </a:spcAft>
        <a:defRPr sz="4000">
          <a:solidFill>
            <a:srgbClr val="4080C0"/>
          </a:solidFill>
          <a:latin typeface="Arial" charset="0"/>
          <a:ea typeface="+mj-ea"/>
          <a:cs typeface="+mj-cs"/>
        </a:defRPr>
      </a:lvl1pPr>
      <a:lvl2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1" fontAlgn="base" hangingPunct="1">
        <a:lnSpc>
          <a:spcPct val="95000"/>
        </a:lnSpc>
        <a:spcBef>
          <a:spcPct val="0"/>
        </a:spcBef>
        <a:spcAft>
          <a:spcPts val="1200"/>
        </a:spcAft>
        <a:buBlip>
          <a:blip r:embed="rId15"/>
        </a:buBlip>
        <a:defRPr sz="3000">
          <a:solidFill>
            <a:schemeClr val="bg1"/>
          </a:solidFill>
          <a:latin typeface="Arial" charset="0"/>
          <a:ea typeface="+mn-ea"/>
          <a:cs typeface="ＭＳ Ｐゴシック" charset="0"/>
        </a:defRPr>
      </a:lvl1pPr>
      <a:lvl2pPr marL="741363" indent="-279400" algn="l" defTabSz="912813" rtl="0" eaLnBrk="1" fontAlgn="base" hangingPunct="1">
        <a:lnSpc>
          <a:spcPct val="95000"/>
        </a:lnSpc>
        <a:spcBef>
          <a:spcPct val="0"/>
        </a:spcBef>
        <a:spcAft>
          <a:spcPts val="1200"/>
        </a:spcAft>
        <a:buBlip>
          <a:blip r:embed="rId16"/>
        </a:buBlip>
        <a:defRPr sz="2800">
          <a:solidFill>
            <a:schemeClr val="bg1"/>
          </a:solidFill>
          <a:latin typeface="Arial" charset="0"/>
          <a:ea typeface="+mn-ea"/>
          <a:cs typeface="ＭＳ Ｐゴシック"/>
        </a:defRPr>
      </a:lvl2pPr>
      <a:lvl3pPr marL="1143000" indent="-287338" algn="l" defTabSz="912813" rtl="0" eaLnBrk="1" fontAlgn="base" hangingPunct="1">
        <a:lnSpc>
          <a:spcPct val="95000"/>
        </a:lnSpc>
        <a:spcBef>
          <a:spcPct val="0"/>
        </a:spcBef>
        <a:spcAft>
          <a:spcPts val="1200"/>
        </a:spcAft>
        <a:buBlip>
          <a:blip r:embed="rId16"/>
        </a:buBlip>
        <a:defRPr sz="2400">
          <a:solidFill>
            <a:schemeClr val="bg1"/>
          </a:solidFill>
          <a:latin typeface="Arial" charset="0"/>
          <a:ea typeface="+mn-ea"/>
          <a:cs typeface="ＭＳ Ｐゴシック"/>
        </a:defRPr>
      </a:lvl3pPr>
      <a:lvl4pPr marL="1544638" indent="-287338" algn="l" defTabSz="912813" rtl="0" eaLnBrk="1" fontAlgn="base" hangingPunct="1">
        <a:lnSpc>
          <a:spcPct val="95000"/>
        </a:lnSpc>
        <a:spcBef>
          <a:spcPct val="0"/>
        </a:spcBef>
        <a:spcAft>
          <a:spcPts val="1200"/>
        </a:spcAft>
        <a:buBlip>
          <a:blip r:embed="rId16"/>
        </a:buBlip>
        <a:defRPr sz="2400">
          <a:solidFill>
            <a:schemeClr val="bg1"/>
          </a:solidFill>
          <a:latin typeface="Arial" charset="0"/>
          <a:ea typeface="+mn-ea"/>
          <a:cs typeface="ＭＳ Ｐゴシック"/>
        </a:defRPr>
      </a:lvl4pPr>
      <a:lvl5pPr marL="1947863" indent="-288925" algn="l" defTabSz="912813" rtl="0" eaLnBrk="1" fontAlgn="base" hangingPunct="1">
        <a:lnSpc>
          <a:spcPct val="95000"/>
        </a:lnSpc>
        <a:spcBef>
          <a:spcPct val="0"/>
        </a:spcBef>
        <a:spcAft>
          <a:spcPts val="1200"/>
        </a:spcAft>
        <a:buBlip>
          <a:blip r:embed="rId16"/>
        </a:buBlip>
        <a:defRPr sz="2400">
          <a:solidFill>
            <a:schemeClr val="bg1"/>
          </a:solidFill>
          <a:latin typeface="Arial" charset="0"/>
          <a:ea typeface="+mn-ea"/>
          <a:cs typeface="ＭＳ Ｐゴシック"/>
        </a:defRPr>
      </a:lvl5pPr>
      <a:lvl6pPr marL="23987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6pPr>
      <a:lvl7pPr marL="28559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7pPr>
      <a:lvl8pPr marL="33131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8pPr>
      <a:lvl9pPr marL="37703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Text Placeholder 2"/>
          <p:cNvSpPr>
            <a:spLocks noGrp="1"/>
          </p:cNvSpPr>
          <p:nvPr>
            <p:ph type="body" idx="1"/>
          </p:nvPr>
        </p:nvSpPr>
        <p:spPr bwMode="auto">
          <a:xfrm>
            <a:off x="381000" y="1412876"/>
            <a:ext cx="8382000" cy="27638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7"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59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1269"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15"/>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11271"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77" y="6361114"/>
            <a:ext cx="4667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2" name="Picture 16" descr="cnslogo_twit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15" y="6361113"/>
            <a:ext cx="484187"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3"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338"/>
            <a:ext cx="795338"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 id="2147484035"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81000" y="1412876"/>
            <a:ext cx="8382000" cy="2519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27" name="Rectangle 4"/>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34" name="Rectangle 10"/>
          <p:cNvSpPr>
            <a:spLocks noChangeArrowheads="1"/>
          </p:cNvSpPr>
          <p:nvPr/>
        </p:nvSpPr>
        <p:spPr bwMode="auto">
          <a:xfrm>
            <a:off x="1590" y="0"/>
            <a:ext cx="9140825" cy="152400"/>
          </a:xfrm>
          <a:prstGeom prst="rect">
            <a:avLst/>
          </a:prstGeom>
          <a:gradFill rotWithShape="1">
            <a:gsLst>
              <a:gs pos="0">
                <a:srgbClr val="71B3E9"/>
              </a:gs>
              <a:gs pos="50000">
                <a:srgbClr val="FFFFFF"/>
              </a:gs>
              <a:gs pos="100000">
                <a:srgbClr val="71B3E9"/>
              </a:gs>
            </a:gsLst>
            <a:lin ang="0" scaled="1"/>
          </a:gra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p>
            <a:pPr>
              <a:defRPr/>
            </a:pPr>
            <a:endParaRPr lang="en-US">
              <a:solidFill>
                <a:srgbClr val="FFFFFF"/>
              </a:solidFill>
              <a:latin typeface="Calibri"/>
              <a:ea typeface="ＭＳ Ｐゴシック"/>
              <a:cs typeface="ＭＳ Ｐゴシック"/>
            </a:endParaRPr>
          </a:p>
        </p:txBody>
      </p:sp>
      <p:grpSp>
        <p:nvGrpSpPr>
          <p:cNvPr id="2" name="Group 1"/>
          <p:cNvGrpSpPr/>
          <p:nvPr/>
        </p:nvGrpSpPr>
        <p:grpSpPr>
          <a:xfrm>
            <a:off x="1827477" y="6533801"/>
            <a:ext cx="5489046" cy="276999"/>
            <a:chOff x="2410349" y="6533798"/>
            <a:chExt cx="5489046" cy="276999"/>
          </a:xfrm>
        </p:grpSpPr>
        <p:sp>
          <p:nvSpPr>
            <p:cNvPr id="11" name="Text Box 19"/>
            <p:cNvSpPr txBox="1">
              <a:spLocks noChangeArrowheads="1"/>
            </p:cNvSpPr>
            <p:nvPr/>
          </p:nvSpPr>
          <p:spPr bwMode="auto">
            <a:xfrm>
              <a:off x="2410349" y="6533798"/>
              <a:ext cx="5489046" cy="276999"/>
            </a:xfrm>
            <a:prstGeom prst="rect">
              <a:avLst/>
            </a:prstGeom>
            <a:noFill/>
            <a:ln w="9525">
              <a:noFill/>
              <a:miter lim="800000"/>
              <a:headEnd/>
              <a:tailEnd/>
            </a:ln>
          </p:spPr>
          <p:txBody>
            <a:bodyPr wrap="square">
              <a:spAutoFit/>
            </a:bodyPr>
            <a:lstStyle>
              <a:lvl1pPr>
                <a:defRPr>
                  <a:solidFill>
                    <a:schemeClr val="tx1"/>
                  </a:solidFill>
                  <a:latin typeface="Arial" charset="0"/>
                  <a:ea typeface="ＭＳ Ｐゴシック" pitchFamily="-109" charset="-128"/>
                </a:defRPr>
              </a:lvl1pPr>
              <a:lvl2pPr marL="742950" indent="-285750">
                <a:defRPr>
                  <a:solidFill>
                    <a:schemeClr val="tx1"/>
                  </a:solidFill>
                  <a:latin typeface="Arial" charset="0"/>
                  <a:ea typeface="ＭＳ Ｐゴシック" pitchFamily="-109" charset="-128"/>
                </a:defRPr>
              </a:lvl2pPr>
              <a:lvl3pPr marL="1143000" indent="-228600">
                <a:defRPr>
                  <a:solidFill>
                    <a:schemeClr val="tx1"/>
                  </a:solidFill>
                  <a:latin typeface="Arial" charset="0"/>
                  <a:ea typeface="ＭＳ Ｐゴシック" pitchFamily="-109" charset="-128"/>
                </a:defRPr>
              </a:lvl3pPr>
              <a:lvl4pPr marL="1600200" indent="-228600">
                <a:defRPr>
                  <a:solidFill>
                    <a:schemeClr val="tx1"/>
                  </a:solidFill>
                  <a:latin typeface="Arial" charset="0"/>
                  <a:ea typeface="ＭＳ Ｐゴシック" pitchFamily="-109" charset="-128"/>
                </a:defRPr>
              </a:lvl4pPr>
              <a:lvl5pPr marL="2057400" indent="-228600">
                <a:defRPr>
                  <a:solidFill>
                    <a:schemeClr val="tx1"/>
                  </a:solidFill>
                  <a:latin typeface="Arial" charset="0"/>
                  <a:ea typeface="ＭＳ Ｐゴシック" pitchFamily="-109" charset="-128"/>
                </a:defRPr>
              </a:lvl5pPr>
              <a:lvl6pPr marL="2514600" indent="-228600" fontAlgn="base">
                <a:spcBef>
                  <a:spcPct val="0"/>
                </a:spcBef>
                <a:spcAft>
                  <a:spcPct val="0"/>
                </a:spcAft>
                <a:defRPr>
                  <a:solidFill>
                    <a:schemeClr val="tx1"/>
                  </a:solidFill>
                  <a:latin typeface="Arial" charset="0"/>
                  <a:ea typeface="ＭＳ Ｐゴシック" pitchFamily="-109" charset="-128"/>
                </a:defRPr>
              </a:lvl6pPr>
              <a:lvl7pPr marL="2971800" indent="-228600" fontAlgn="base">
                <a:spcBef>
                  <a:spcPct val="0"/>
                </a:spcBef>
                <a:spcAft>
                  <a:spcPct val="0"/>
                </a:spcAft>
                <a:defRPr>
                  <a:solidFill>
                    <a:schemeClr val="tx1"/>
                  </a:solidFill>
                  <a:latin typeface="Arial" charset="0"/>
                  <a:ea typeface="ＭＳ Ｐゴシック" pitchFamily="-109" charset="-128"/>
                </a:defRPr>
              </a:lvl7pPr>
              <a:lvl8pPr marL="3429000" indent="-228600" fontAlgn="base">
                <a:spcBef>
                  <a:spcPct val="0"/>
                </a:spcBef>
                <a:spcAft>
                  <a:spcPct val="0"/>
                </a:spcAft>
                <a:defRPr>
                  <a:solidFill>
                    <a:schemeClr val="tx1"/>
                  </a:solidFill>
                  <a:latin typeface="Arial" charset="0"/>
                  <a:ea typeface="ＭＳ Ｐゴシック" pitchFamily="-109" charset="-128"/>
                </a:defRPr>
              </a:lvl8pPr>
              <a:lvl9pPr marL="3886200" indent="-228600" fontAlgn="base">
                <a:spcBef>
                  <a:spcPct val="0"/>
                </a:spcBef>
                <a:spcAft>
                  <a:spcPct val="0"/>
                </a:spcAft>
                <a:defRPr>
                  <a:solidFill>
                    <a:schemeClr val="tx1"/>
                  </a:solidFill>
                  <a:latin typeface="Arial" charset="0"/>
                  <a:ea typeface="ＭＳ Ｐゴシック" pitchFamily="-109" charset="-128"/>
                </a:defRPr>
              </a:lvl9pPr>
            </a:lstStyle>
            <a:p>
              <a:pPr algn="ctr" defTabSz="914400">
                <a:spcBef>
                  <a:spcPct val="50000"/>
                </a:spcBef>
              </a:pPr>
              <a:r>
                <a:rPr lang="en-US" altLang="en-US" sz="1200" b="1" dirty="0">
                  <a:solidFill>
                    <a:srgbClr val="376FA7"/>
                  </a:solidFill>
                  <a:cs typeface="Arial" charset="0"/>
                </a:rPr>
                <a:t>G Oppenheimer Center for Neurobiology of Stress and Resilience</a:t>
              </a:r>
            </a:p>
          </p:txBody>
        </p:sp>
        <p:pic>
          <p:nvPicPr>
            <p:cNvPr id="12" name="Picture 23"/>
            <p:cNvPicPr>
              <a:picLocks noChangeAspect="1" noChangeArrowheads="1"/>
            </p:cNvPicPr>
            <p:nvPr userDrawn="1"/>
          </p:nvPicPr>
          <p:blipFill>
            <a:blip r:embed="rId14">
              <a:extLst>
                <a:ext uri="{28A0092B-C50C-407E-A947-70E740481C1C}">
                  <a14:useLocalDpi xmlns:a14="http://schemas.microsoft.com/office/drawing/2010/main" val="0"/>
                </a:ext>
              </a:extLst>
            </a:blip>
            <a:stretch>
              <a:fillRect/>
            </a:stretch>
          </p:blipFill>
          <p:spPr bwMode="auto">
            <a:xfrm>
              <a:off x="2415558" y="6535137"/>
              <a:ext cx="328506" cy="274320"/>
            </a:xfrm>
            <a:prstGeom prst="rect">
              <a:avLst/>
            </a:prstGeom>
            <a:noFill/>
            <a:extLst>
              <a:ext uri="{909E8E84-426E-40dd-AFC4-6F175D3DCCD1}">
                <a14:hiddenFill xmlns="" xmlns:a14="http://schemas.microsoft.com/office/drawing/2010/main">
                  <a:solidFill>
                    <a:srgbClr val="FFFFFF"/>
                  </a:solidFill>
                </a14:hiddenFill>
              </a:ext>
            </a:extLst>
          </p:spPr>
        </p:pic>
      </p:grpSp>
    </p:spTree>
  </p:cSld>
  <p:clrMap bg1="dk2" tx1="lt1" bg2="dk1" tx2="lt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Lst>
  <p:transition>
    <p:fade/>
  </p:transition>
  <p:txStyles>
    <p:titleStyle>
      <a:lvl1pPr algn="ctr" defTabSz="912813" rtl="0" eaLnBrk="1" fontAlgn="base" hangingPunct="1">
        <a:lnSpc>
          <a:spcPct val="90000"/>
        </a:lnSpc>
        <a:spcBef>
          <a:spcPct val="0"/>
        </a:spcBef>
        <a:spcAft>
          <a:spcPct val="0"/>
        </a:spcAft>
        <a:defRPr sz="4000">
          <a:solidFill>
            <a:srgbClr val="4080C0"/>
          </a:solidFill>
          <a:latin typeface="Arial" charset="0"/>
          <a:ea typeface="+mj-ea"/>
          <a:cs typeface="+mj-cs"/>
        </a:defRPr>
      </a:lvl1pPr>
      <a:lvl2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1" fontAlgn="base" hangingPunct="1">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1" fontAlgn="base" hangingPunct="1">
        <a:lnSpc>
          <a:spcPct val="95000"/>
        </a:lnSpc>
        <a:spcBef>
          <a:spcPct val="0"/>
        </a:spcBef>
        <a:spcAft>
          <a:spcPts val="1200"/>
        </a:spcAft>
        <a:buBlip>
          <a:blip r:embed="rId15"/>
        </a:buBlip>
        <a:defRPr sz="3000">
          <a:solidFill>
            <a:schemeClr val="bg1"/>
          </a:solidFill>
          <a:latin typeface="Arial" charset="0"/>
          <a:ea typeface="+mn-ea"/>
          <a:cs typeface="ＭＳ Ｐゴシック" charset="0"/>
        </a:defRPr>
      </a:lvl1pPr>
      <a:lvl2pPr marL="741363" indent="-279400" algn="l" defTabSz="912813" rtl="0" eaLnBrk="1" fontAlgn="base" hangingPunct="1">
        <a:lnSpc>
          <a:spcPct val="95000"/>
        </a:lnSpc>
        <a:spcBef>
          <a:spcPct val="0"/>
        </a:spcBef>
        <a:spcAft>
          <a:spcPts val="1200"/>
        </a:spcAft>
        <a:buBlip>
          <a:blip r:embed="rId16"/>
        </a:buBlip>
        <a:defRPr sz="2800">
          <a:solidFill>
            <a:schemeClr val="bg1"/>
          </a:solidFill>
          <a:latin typeface="Arial" charset="0"/>
          <a:ea typeface="+mn-ea"/>
          <a:cs typeface="ＭＳ Ｐゴシック"/>
        </a:defRPr>
      </a:lvl2pPr>
      <a:lvl3pPr marL="1143000" indent="-287338" algn="l" defTabSz="912813" rtl="0" eaLnBrk="1" fontAlgn="base" hangingPunct="1">
        <a:lnSpc>
          <a:spcPct val="95000"/>
        </a:lnSpc>
        <a:spcBef>
          <a:spcPct val="0"/>
        </a:spcBef>
        <a:spcAft>
          <a:spcPts val="1200"/>
        </a:spcAft>
        <a:buBlip>
          <a:blip r:embed="rId16"/>
        </a:buBlip>
        <a:defRPr sz="2400">
          <a:solidFill>
            <a:schemeClr val="bg1"/>
          </a:solidFill>
          <a:latin typeface="Arial" charset="0"/>
          <a:ea typeface="+mn-ea"/>
          <a:cs typeface="ＭＳ Ｐゴシック"/>
        </a:defRPr>
      </a:lvl3pPr>
      <a:lvl4pPr marL="1544638" indent="-287338" algn="l" defTabSz="912813" rtl="0" eaLnBrk="1" fontAlgn="base" hangingPunct="1">
        <a:lnSpc>
          <a:spcPct val="95000"/>
        </a:lnSpc>
        <a:spcBef>
          <a:spcPct val="0"/>
        </a:spcBef>
        <a:spcAft>
          <a:spcPts val="1200"/>
        </a:spcAft>
        <a:buBlip>
          <a:blip r:embed="rId16"/>
        </a:buBlip>
        <a:defRPr sz="2400">
          <a:solidFill>
            <a:schemeClr val="bg1"/>
          </a:solidFill>
          <a:latin typeface="Arial" charset="0"/>
          <a:ea typeface="+mn-ea"/>
          <a:cs typeface="ＭＳ Ｐゴシック"/>
        </a:defRPr>
      </a:lvl4pPr>
      <a:lvl5pPr marL="1947863" indent="-288925" algn="l" defTabSz="912813" rtl="0" eaLnBrk="1" fontAlgn="base" hangingPunct="1">
        <a:lnSpc>
          <a:spcPct val="95000"/>
        </a:lnSpc>
        <a:spcBef>
          <a:spcPct val="0"/>
        </a:spcBef>
        <a:spcAft>
          <a:spcPts val="1200"/>
        </a:spcAft>
        <a:buBlip>
          <a:blip r:embed="rId16"/>
        </a:buBlip>
        <a:defRPr sz="2400">
          <a:solidFill>
            <a:schemeClr val="bg1"/>
          </a:solidFill>
          <a:latin typeface="Arial" charset="0"/>
          <a:ea typeface="+mn-ea"/>
          <a:cs typeface="ＭＳ Ｐゴシック"/>
        </a:defRPr>
      </a:lvl5pPr>
      <a:lvl6pPr marL="23987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6pPr>
      <a:lvl7pPr marL="28559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7pPr>
      <a:lvl8pPr marL="33131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8pPr>
      <a:lvl9pPr marL="37703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6447F-4870-474A-A794-C4A075419E64}" type="datetimeFigureOut">
              <a:rPr lang="en-US" smtClean="0">
                <a:solidFill>
                  <a:prstClr val="black">
                    <a:tint val="75000"/>
                  </a:prstClr>
                </a:solidFill>
                <a:latin typeface="Calibri"/>
              </a:rPr>
              <a:pPr/>
              <a:t>3/27/19</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19BCC8-0329-7044-9F01-839A8FFAA9B0}"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1286769"/>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13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1" tIns="45716" rIns="91431" bIns="45716"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lgn="r" eaLnBrk="0" hangingPunct="0">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fld id="{4AD6574F-1970-4BA9-9439-EF1448745364}" type="slidenum">
              <a:rPr lang="en-US">
                <a:latin typeface="Arial" charset="0"/>
              </a:rPr>
              <a:pPr defTabSz="914400" fontAlgn="base">
                <a:spcBef>
                  <a:spcPct val="0"/>
                </a:spcBef>
                <a:spcAft>
                  <a:spcPct val="0"/>
                </a:spcAft>
                <a:defRPr/>
              </a:pPr>
              <a:t>‹#›</a:t>
            </a:fld>
            <a:endParaRPr lang="en-US">
              <a:latin typeface="Arial" charset="0"/>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819" r:id="rId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54"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309"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463"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618"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866" indent="-342866" algn="l" rtl="0" eaLnBrk="0" fontAlgn="base" hangingPunct="0">
        <a:spcBef>
          <a:spcPct val="20000"/>
        </a:spcBef>
        <a:spcAft>
          <a:spcPct val="0"/>
        </a:spcAft>
        <a:buChar char="•"/>
        <a:defRPr sz="3200">
          <a:solidFill>
            <a:schemeClr val="tx1"/>
          </a:solidFill>
          <a:latin typeface="+mn-lt"/>
          <a:ea typeface="+mn-ea"/>
          <a:cs typeface="+mn-cs"/>
        </a:defRPr>
      </a:lvl1pPr>
      <a:lvl2pPr marL="742876" indent="-285722"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2886" indent="-228577"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040" indent="-228577"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194" indent="-228577"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348" indent="-228577" algn="l" rtl="0" fontAlgn="base">
        <a:spcBef>
          <a:spcPct val="20000"/>
        </a:spcBef>
        <a:spcAft>
          <a:spcPct val="0"/>
        </a:spcAft>
        <a:buChar char="»"/>
        <a:defRPr sz="2000">
          <a:solidFill>
            <a:schemeClr val="tx1"/>
          </a:solidFill>
          <a:latin typeface="+mn-lt"/>
          <a:ea typeface="+mn-ea"/>
        </a:defRPr>
      </a:lvl6pPr>
      <a:lvl7pPr marL="2971502" indent="-228577" algn="l" rtl="0" fontAlgn="base">
        <a:spcBef>
          <a:spcPct val="20000"/>
        </a:spcBef>
        <a:spcAft>
          <a:spcPct val="0"/>
        </a:spcAft>
        <a:buChar char="»"/>
        <a:defRPr sz="2000">
          <a:solidFill>
            <a:schemeClr val="tx1"/>
          </a:solidFill>
          <a:latin typeface="+mn-lt"/>
          <a:ea typeface="+mn-ea"/>
        </a:defRPr>
      </a:lvl7pPr>
      <a:lvl8pPr marL="3428657" indent="-228577" algn="l" rtl="0" fontAlgn="base">
        <a:spcBef>
          <a:spcPct val="20000"/>
        </a:spcBef>
        <a:spcAft>
          <a:spcPct val="0"/>
        </a:spcAft>
        <a:buChar char="»"/>
        <a:defRPr sz="2000">
          <a:solidFill>
            <a:schemeClr val="tx1"/>
          </a:solidFill>
          <a:latin typeface="+mn-lt"/>
          <a:ea typeface="+mn-ea"/>
        </a:defRPr>
      </a:lvl8pPr>
      <a:lvl9pPr marL="3885812" indent="-22857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8"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266" name="Text Placeholder 2"/>
          <p:cNvSpPr>
            <a:spLocks noGrp="1"/>
          </p:cNvSpPr>
          <p:nvPr>
            <p:ph type="body" idx="1"/>
          </p:nvPr>
        </p:nvSpPr>
        <p:spPr bwMode="auto">
          <a:xfrm>
            <a:off x="381000" y="1412875"/>
            <a:ext cx="8382000" cy="27368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7"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588"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1269"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13"/>
            <a:ext cx="7848600" cy="307975"/>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11271"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75" y="6361113"/>
            <a:ext cx="4667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2" name="Picture 16" descr="cnslogo_twit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13" y="6361113"/>
            <a:ext cx="484187"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3"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338"/>
            <a:ext cx="795338"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81000" y="1412875"/>
            <a:ext cx="8382000" cy="27368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588"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029"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13"/>
            <a:ext cx="7848600" cy="307975"/>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2"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75" y="6361113"/>
            <a:ext cx="4667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16" descr="cnslogo_twit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13" y="6361113"/>
            <a:ext cx="484187"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3"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338"/>
            <a:ext cx="795338"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81000" y="1412875"/>
            <a:ext cx="8382000" cy="2516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4"/>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4" name="Rectangle 10"/>
          <p:cNvSpPr>
            <a:spLocks noChangeArrowheads="1"/>
          </p:cNvSpPr>
          <p:nvPr/>
        </p:nvSpPr>
        <p:spPr bwMode="auto">
          <a:xfrm>
            <a:off x="1588" y="0"/>
            <a:ext cx="9140825" cy="152400"/>
          </a:xfrm>
          <a:prstGeom prst="rect">
            <a:avLst/>
          </a:prstGeom>
          <a:gradFill rotWithShape="1">
            <a:gsLst>
              <a:gs pos="0">
                <a:srgbClr val="71B3E9"/>
              </a:gs>
              <a:gs pos="50000">
                <a:srgbClr val="FFFFFF"/>
              </a:gs>
              <a:gs pos="100000">
                <a:srgbClr val="71B3E9"/>
              </a:gs>
            </a:gsLst>
            <a:lin ang="0" scaled="1"/>
          </a:gradFill>
          <a:ln>
            <a:noFill/>
          </a:ln>
          <a:extLst/>
        </p:spPr>
        <p:txBody>
          <a:bodyPr wrap="none" anchor="ctr"/>
          <a:lstStyle/>
          <a:p>
            <a:pPr defTabSz="914400">
              <a:defRPr/>
            </a:pPr>
            <a:endParaRPr lang="en-US">
              <a:solidFill>
                <a:srgbClr val="FFFFFF"/>
              </a:solidFill>
              <a:latin typeface="Calibri"/>
              <a:ea typeface="ＭＳ Ｐゴシック"/>
              <a:cs typeface="ＭＳ Ｐゴシック"/>
            </a:endParaRPr>
          </a:p>
        </p:txBody>
      </p:sp>
      <p:grpSp>
        <p:nvGrpSpPr>
          <p:cNvPr id="1029" name="Group 1"/>
          <p:cNvGrpSpPr>
            <a:grpSpLocks/>
          </p:cNvGrpSpPr>
          <p:nvPr/>
        </p:nvGrpSpPr>
        <p:grpSpPr bwMode="auto">
          <a:xfrm>
            <a:off x="1827213" y="6534150"/>
            <a:ext cx="5489575" cy="276225"/>
            <a:chOff x="2410349" y="6533798"/>
            <a:chExt cx="5489046" cy="276999"/>
          </a:xfrm>
        </p:grpSpPr>
        <p:sp>
          <p:nvSpPr>
            <p:cNvPr id="11" name="Text Box 19"/>
            <p:cNvSpPr txBox="1">
              <a:spLocks noChangeArrowheads="1"/>
            </p:cNvSpPr>
            <p:nvPr/>
          </p:nvSpPr>
          <p:spPr bwMode="auto">
            <a:xfrm>
              <a:off x="2410349" y="6533798"/>
              <a:ext cx="5489046" cy="276999"/>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pitchFamily="-109" charset="-128"/>
                </a:defRPr>
              </a:lvl1pPr>
              <a:lvl2pPr marL="742950" indent="-285750">
                <a:defRPr>
                  <a:solidFill>
                    <a:schemeClr val="tx1"/>
                  </a:solidFill>
                  <a:latin typeface="Arial" charset="0"/>
                  <a:ea typeface="ＭＳ Ｐゴシック" pitchFamily="-109" charset="-128"/>
                </a:defRPr>
              </a:lvl2pPr>
              <a:lvl3pPr marL="1143000" indent="-228600">
                <a:defRPr>
                  <a:solidFill>
                    <a:schemeClr val="tx1"/>
                  </a:solidFill>
                  <a:latin typeface="Arial" charset="0"/>
                  <a:ea typeface="ＭＳ Ｐゴシック" pitchFamily="-109" charset="-128"/>
                </a:defRPr>
              </a:lvl3pPr>
              <a:lvl4pPr marL="1600200" indent="-228600">
                <a:defRPr>
                  <a:solidFill>
                    <a:schemeClr val="tx1"/>
                  </a:solidFill>
                  <a:latin typeface="Arial" charset="0"/>
                  <a:ea typeface="ＭＳ Ｐゴシック" pitchFamily="-109" charset="-128"/>
                </a:defRPr>
              </a:lvl4pPr>
              <a:lvl5pPr marL="2057400" indent="-228600">
                <a:defRPr>
                  <a:solidFill>
                    <a:schemeClr val="tx1"/>
                  </a:solidFill>
                  <a:latin typeface="Arial" charset="0"/>
                  <a:ea typeface="ＭＳ Ｐゴシック" pitchFamily="-109" charset="-128"/>
                </a:defRPr>
              </a:lvl5pPr>
              <a:lvl6pPr marL="2514600" indent="-228600" fontAlgn="base">
                <a:spcBef>
                  <a:spcPct val="0"/>
                </a:spcBef>
                <a:spcAft>
                  <a:spcPct val="0"/>
                </a:spcAft>
                <a:defRPr>
                  <a:solidFill>
                    <a:schemeClr val="tx1"/>
                  </a:solidFill>
                  <a:latin typeface="Arial" charset="0"/>
                  <a:ea typeface="ＭＳ Ｐゴシック" pitchFamily="-109" charset="-128"/>
                </a:defRPr>
              </a:lvl6pPr>
              <a:lvl7pPr marL="2971800" indent="-228600" fontAlgn="base">
                <a:spcBef>
                  <a:spcPct val="0"/>
                </a:spcBef>
                <a:spcAft>
                  <a:spcPct val="0"/>
                </a:spcAft>
                <a:defRPr>
                  <a:solidFill>
                    <a:schemeClr val="tx1"/>
                  </a:solidFill>
                  <a:latin typeface="Arial" charset="0"/>
                  <a:ea typeface="ＭＳ Ｐゴシック" pitchFamily="-109" charset="-128"/>
                </a:defRPr>
              </a:lvl7pPr>
              <a:lvl8pPr marL="3429000" indent="-228600" fontAlgn="base">
                <a:spcBef>
                  <a:spcPct val="0"/>
                </a:spcBef>
                <a:spcAft>
                  <a:spcPct val="0"/>
                </a:spcAft>
                <a:defRPr>
                  <a:solidFill>
                    <a:schemeClr val="tx1"/>
                  </a:solidFill>
                  <a:latin typeface="Arial" charset="0"/>
                  <a:ea typeface="ＭＳ Ｐゴシック" pitchFamily="-109" charset="-128"/>
                </a:defRPr>
              </a:lvl8pPr>
              <a:lvl9pPr marL="3886200" indent="-228600" fontAlgn="base">
                <a:spcBef>
                  <a:spcPct val="0"/>
                </a:spcBef>
                <a:spcAft>
                  <a:spcPct val="0"/>
                </a:spcAft>
                <a:defRPr>
                  <a:solidFill>
                    <a:schemeClr val="tx1"/>
                  </a:solidFill>
                  <a:latin typeface="Arial" charset="0"/>
                  <a:ea typeface="ＭＳ Ｐゴシック" pitchFamily="-109" charset="-128"/>
                </a:defRPr>
              </a:lvl9pPr>
            </a:lstStyle>
            <a:p>
              <a:pPr algn="ctr" defTabSz="914400">
                <a:spcBef>
                  <a:spcPct val="50000"/>
                </a:spcBef>
                <a:defRPr/>
              </a:pPr>
              <a:r>
                <a:rPr lang="en-US" altLang="en-US" sz="1200" b="1" dirty="0">
                  <a:solidFill>
                    <a:srgbClr val="376FA7"/>
                  </a:solidFill>
                  <a:cs typeface="Arial" charset="0"/>
                </a:rPr>
                <a:t>G Oppenheimer Center for Neurobiology of Stress and Resilience</a:t>
              </a:r>
            </a:p>
          </p:txBody>
        </p:sp>
        <p:pic>
          <p:nvPicPr>
            <p:cNvPr id="1031" name="Picture 23"/>
            <p:cNvPicPr>
              <a:picLocks noChangeAspect="1" noChangeArrowheads="1"/>
            </p:cNvPicPr>
            <p:nvPr userDrawn="1"/>
          </p:nvPicPr>
          <p:blipFill>
            <a:blip r:embed="rId16"/>
            <a:srcRect/>
            <a:stretch>
              <a:fillRect/>
            </a:stretch>
          </p:blipFill>
          <p:spPr bwMode="auto">
            <a:xfrm>
              <a:off x="2415558" y="6535137"/>
              <a:ext cx="328506" cy="274320"/>
            </a:xfrm>
            <a:prstGeom prst="rect">
              <a:avLst/>
            </a:prstGeom>
            <a:noFill/>
            <a:ln w="9525">
              <a:noFill/>
              <a:miter lim="800000"/>
              <a:headEnd/>
              <a:tailEnd/>
            </a:ln>
          </p:spPr>
        </p:pic>
      </p:grpSp>
    </p:spTree>
  </p:cSld>
  <p:clrMap bg1="dk2" tx1="lt1" bg2="dk1"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S PGothic" pitchFamily="34" charset="-128"/>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MS PGothic" pitchFamily="34" charset="-128"/>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MS PGothic" pitchFamily="34" charset="-128"/>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MS PGothic" pitchFamily="34" charset="-128"/>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MS PGothic" pitchFamily="34" charset="-128"/>
          <a:cs typeface="Arial" charset="0"/>
        </a:defRPr>
      </a:lvl5pPr>
      <a:lvl6pPr marL="4572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ts val="1200"/>
        </a:spcAft>
        <a:buBlip>
          <a:blip r:embed="rId17"/>
        </a:buBlip>
        <a:defRPr sz="3000">
          <a:solidFill>
            <a:schemeClr val="bg1"/>
          </a:solidFill>
          <a:latin typeface="Arial" charset="0"/>
          <a:ea typeface="MS PGothic" pitchFamily="34" charset="-128"/>
          <a:cs typeface="ＭＳ Ｐゴシック" charset="0"/>
        </a:defRPr>
      </a:lvl1pPr>
      <a:lvl2pPr marL="741363" indent="-279400" algn="l" defTabSz="912813" rtl="0" eaLnBrk="0" fontAlgn="base" hangingPunct="0">
        <a:lnSpc>
          <a:spcPct val="95000"/>
        </a:lnSpc>
        <a:spcBef>
          <a:spcPct val="0"/>
        </a:spcBef>
        <a:spcAft>
          <a:spcPts val="1200"/>
        </a:spcAft>
        <a:buBlip>
          <a:blip r:embed="rId18"/>
        </a:buBlip>
        <a:defRPr sz="2800">
          <a:solidFill>
            <a:schemeClr val="bg1"/>
          </a:solidFill>
          <a:latin typeface="Arial" charset="0"/>
          <a:ea typeface="MS PGothic" pitchFamily="34" charset="-128"/>
          <a:cs typeface="ＭＳ Ｐゴシック"/>
        </a:defRPr>
      </a:lvl2pPr>
      <a:lvl3pPr marL="1143000" indent="-287338" algn="l" defTabSz="912813" rtl="0" eaLnBrk="0" fontAlgn="base" hangingPunct="0">
        <a:lnSpc>
          <a:spcPct val="95000"/>
        </a:lnSpc>
        <a:spcBef>
          <a:spcPct val="0"/>
        </a:spcBef>
        <a:spcAft>
          <a:spcPts val="1200"/>
        </a:spcAft>
        <a:buBlip>
          <a:blip r:embed="rId18"/>
        </a:buBlip>
        <a:defRPr sz="2400">
          <a:solidFill>
            <a:schemeClr val="bg1"/>
          </a:solidFill>
          <a:latin typeface="Arial" charset="0"/>
          <a:ea typeface="MS PGothic" pitchFamily="34" charset="-128"/>
          <a:cs typeface="ＭＳ Ｐゴシック"/>
        </a:defRPr>
      </a:lvl3pPr>
      <a:lvl4pPr marL="1544638" indent="-287338" algn="l" defTabSz="912813" rtl="0" eaLnBrk="0" fontAlgn="base" hangingPunct="0">
        <a:lnSpc>
          <a:spcPct val="95000"/>
        </a:lnSpc>
        <a:spcBef>
          <a:spcPct val="0"/>
        </a:spcBef>
        <a:spcAft>
          <a:spcPts val="1200"/>
        </a:spcAft>
        <a:buBlip>
          <a:blip r:embed="rId18"/>
        </a:buBlip>
        <a:defRPr sz="2400">
          <a:solidFill>
            <a:schemeClr val="bg1"/>
          </a:solidFill>
          <a:latin typeface="Arial" charset="0"/>
          <a:ea typeface="MS PGothic" pitchFamily="34" charset="-128"/>
          <a:cs typeface="ＭＳ Ｐゴシック"/>
        </a:defRPr>
      </a:lvl4pPr>
      <a:lvl5pPr marL="1947863" indent="-288925" algn="l" defTabSz="912813" rtl="0" eaLnBrk="0" fontAlgn="base" hangingPunct="0">
        <a:lnSpc>
          <a:spcPct val="95000"/>
        </a:lnSpc>
        <a:spcBef>
          <a:spcPct val="0"/>
        </a:spcBef>
        <a:spcAft>
          <a:spcPts val="1200"/>
        </a:spcAft>
        <a:buBlip>
          <a:blip r:embed="rId18"/>
        </a:buBlip>
        <a:defRPr sz="2400">
          <a:solidFill>
            <a:schemeClr val="bg1"/>
          </a:solidFill>
          <a:latin typeface="Arial" charset="0"/>
          <a:ea typeface="MS PGothic" pitchFamily="34" charset="-128"/>
          <a:cs typeface="ＭＳ Ｐゴシック"/>
        </a:defRPr>
      </a:lvl5pPr>
      <a:lvl6pPr marL="2398713" indent="-336550" algn="l" defTabSz="912813" rtl="0" eaLnBrk="1" fontAlgn="base" hangingPunct="1">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eaLnBrk="1" fontAlgn="base" hangingPunct="1">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eaLnBrk="1" fontAlgn="base" hangingPunct="1">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eaLnBrk="1" fontAlgn="base" hangingPunct="1">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81000" y="1412948"/>
            <a:ext cx="8382000" cy="27638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a:t>Click to edit Master title style</a:t>
            </a:r>
          </a:p>
        </p:txBody>
      </p:sp>
      <p:sp>
        <p:nvSpPr>
          <p:cNvPr id="1028"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1" tIns="45716" rIns="91431" bIns="45716" anchor="ctr"/>
          <a:lstStyle/>
          <a:p>
            <a:pPr defTabSz="457154"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29"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 xmlns:a14="http://schemas.microsoft.com/office/drawing/2010/main">
                <a:noFill/>
              </a14:hiddenFill>
            </a:ext>
          </a:extLst>
        </p:spPr>
        <p:txBody>
          <a:bodyPr lIns="91431" tIns="45716" rIns="91431" bIns="45716"/>
          <a:lstStyle/>
          <a:p>
            <a:pPr defTabSz="457154"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26"/>
            <a:ext cx="7848600" cy="307768"/>
          </a:xfrm>
          <a:prstGeom prst="rect">
            <a:avLst/>
          </a:prstGeom>
          <a:noFill/>
          <a:ln w="9525">
            <a:noFill/>
            <a:miter lim="800000"/>
            <a:headEnd/>
            <a:tailEnd/>
          </a:ln>
        </p:spPr>
        <p:txBody>
          <a:bodyPr lIns="91431" tIns="45716" rIns="91431" bIns="45716">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2"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180"/>
            <a:ext cx="4667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16" descr="cnslogo_twit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43" y="6361114"/>
            <a:ext cx="484187"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3"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6" y="6383340"/>
            <a:ext cx="795338"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p:fade/>
  </p:transition>
  <p:txStyles>
    <p:titleStyle>
      <a:lvl1pPr algn="ctr" defTabSz="912722"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154"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309"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463"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618"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28" indent="-347628" algn="l" defTabSz="912722"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289" indent="-279372" algn="l" defTabSz="912722"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2886" indent="-287309" algn="l" defTabSz="912722"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484" indent="-287309" algn="l" defTabSz="912722"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667" indent="-288896" algn="l" defTabSz="912722"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473"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6pPr>
      <a:lvl7pPr marL="2855627"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7pPr>
      <a:lvl8pPr marL="3312782"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8pPr>
      <a:lvl9pPr marL="3769935"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8"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4578" name="Text Placeholder 2"/>
          <p:cNvSpPr>
            <a:spLocks noGrp="1"/>
          </p:cNvSpPr>
          <p:nvPr>
            <p:ph type="body" idx="1"/>
          </p:nvPr>
        </p:nvSpPr>
        <p:spPr bwMode="auto">
          <a:xfrm>
            <a:off x="381000" y="1412875"/>
            <a:ext cx="8382000" cy="271920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79"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24580" name="Picture 23" descr="Untitled-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67857" y="6545263"/>
            <a:ext cx="27463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9" name="Rectangle 10"/>
          <p:cNvSpPr>
            <a:spLocks noChangeArrowheads="1"/>
          </p:cNvSpPr>
          <p:nvPr/>
        </p:nvSpPr>
        <p:spPr bwMode="auto">
          <a:xfrm>
            <a:off x="1600" y="0"/>
            <a:ext cx="9140825" cy="152400"/>
          </a:xfrm>
          <a:prstGeom prst="rect">
            <a:avLst/>
          </a:prstGeom>
          <a:gradFill rotWithShape="1">
            <a:gsLst>
              <a:gs pos="0">
                <a:srgbClr val="71B3E9"/>
              </a:gs>
              <a:gs pos="50000">
                <a:srgbClr val="FFFFFF"/>
              </a:gs>
              <a:gs pos="100000">
                <a:srgbClr val="71B3E9"/>
              </a:gs>
            </a:gsLst>
            <a:lin ang="0" scaled="1"/>
          </a:gradFill>
          <a:ln>
            <a:noFill/>
          </a:ln>
          <a:extLst>
            <a:ext uri="{91240B29-F687-4f45-9708-019B960494DF}">
              <a14:hiddenLine xmlns=""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lnSpc>
                <a:spcPct val="80000"/>
              </a:lnSpc>
              <a:spcBef>
                <a:spcPct val="20000"/>
              </a:spcBef>
              <a:spcAft>
                <a:spcPct val="0"/>
              </a:spcAft>
              <a:defRPr/>
            </a:pPr>
            <a:endParaRPr lang="en-US" altLang="en-US" sz="1600">
              <a:solidFill>
                <a:srgbClr val="FFFFFF"/>
              </a:solidFill>
              <a:cs typeface="ＭＳ Ｐゴシック" charset="0"/>
            </a:endParaRPr>
          </a:p>
        </p:txBody>
      </p:sp>
    </p:spTree>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eaLnBrk="1" fontAlgn="base" hangingPunct="1">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5"/>
        </a:buBlip>
        <a:defRPr sz="30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6"/>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6"/>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6"/>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6"/>
        </a:buBlip>
        <a:defRPr sz="2400">
          <a:solidFill>
            <a:schemeClr val="bg1"/>
          </a:solidFill>
          <a:latin typeface="Arial" charset="0"/>
          <a:ea typeface="+mn-ea"/>
          <a:cs typeface="ＭＳ Ｐゴシック"/>
        </a:defRPr>
      </a:lvl5pPr>
      <a:lvl6pPr marL="23987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6pPr>
      <a:lvl7pPr marL="28559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7pPr>
      <a:lvl8pPr marL="33131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8pPr>
      <a:lvl9pPr marL="3770313" indent="-336550" algn="l" defTabSz="912813" rtl="0" eaLnBrk="1" fontAlgn="base" hangingPunct="1">
        <a:lnSpc>
          <a:spcPct val="90000"/>
        </a:lnSpc>
        <a:spcBef>
          <a:spcPct val="20000"/>
        </a:spcBef>
        <a:spcAft>
          <a:spcPct val="0"/>
        </a:spcAft>
        <a:buBlip>
          <a:blip r:embed="rId16"/>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3314" name="Text Placeholder 2"/>
          <p:cNvSpPr>
            <a:spLocks noGrp="1"/>
          </p:cNvSpPr>
          <p:nvPr>
            <p:ph type="body" idx="1"/>
          </p:nvPr>
        </p:nvSpPr>
        <p:spPr bwMode="auto">
          <a:xfrm>
            <a:off x="381000" y="1412930"/>
            <a:ext cx="8382000" cy="27638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5"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3317"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 xmlns:a14="http://schemas.microsoft.com/office/drawing/2010/main">
                <a:noFill/>
              </a14:hiddenFill>
            </a:ext>
          </a:extLst>
        </p:spPr>
        <p:txBody>
          <a:bodyPr/>
          <a:lstStyle/>
          <a:p>
            <a:pPr defTabSz="914400" fontAlgn="base">
              <a:lnSpc>
                <a:spcPct val="80000"/>
              </a:lnSpc>
              <a:spcBef>
                <a:spcPct val="20000"/>
              </a:spcBef>
              <a:spcAft>
                <a:spcPct val="0"/>
              </a:spcAft>
            </a:pPr>
            <a:endParaRPr lang="en-US" sz="1600">
              <a:solidFill>
                <a:srgbClr val="4D4D4D"/>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27"/>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13319"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163"/>
            <a:ext cx="4667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0" name="Picture 16" descr="cnslogo_twit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36" y="6361113"/>
            <a:ext cx="484187"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21"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338"/>
            <a:ext cx="795338"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2530" name="Text Placeholder 2"/>
          <p:cNvSpPr>
            <a:spLocks noGrp="1"/>
          </p:cNvSpPr>
          <p:nvPr>
            <p:ph type="body" idx="1"/>
          </p:nvPr>
        </p:nvSpPr>
        <p:spPr bwMode="auto">
          <a:xfrm>
            <a:off x="381000" y="1412928"/>
            <a:ext cx="8382000" cy="27638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1"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a:t>Click to edit Master title style</a:t>
            </a:r>
          </a:p>
        </p:txBody>
      </p:sp>
      <p:sp>
        <p:nvSpPr>
          <p:cNvPr id="22532"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1" tIns="45716" rIns="91431" bIns="45716" anchor="ctr"/>
          <a:lstStyle/>
          <a:p>
            <a:pPr defTabSz="455613"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533"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 xmlns:a14="http://schemas.microsoft.com/office/drawing/2010/main">
                <a:noFill/>
              </a14:hiddenFill>
            </a:ext>
          </a:extLst>
        </p:spPr>
        <p:txBody>
          <a:bodyPr lIns="91431" tIns="45716" rIns="91431" bIns="45716"/>
          <a:lstStyle/>
          <a:p>
            <a:pPr defTabSz="914400" fontAlgn="base">
              <a:lnSpc>
                <a:spcPct val="80000"/>
              </a:lnSpc>
              <a:spcBef>
                <a:spcPct val="20000"/>
              </a:spcBef>
              <a:spcAft>
                <a:spcPct val="0"/>
              </a:spcAft>
            </a:pPr>
            <a:endParaRPr lang="en-US" sz="1600">
              <a:solidFill>
                <a:srgbClr val="4D4D4D"/>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14"/>
            <a:ext cx="7848600" cy="307768"/>
          </a:xfrm>
          <a:prstGeom prst="rect">
            <a:avLst/>
          </a:prstGeom>
          <a:noFill/>
          <a:ln w="9525">
            <a:noFill/>
            <a:miter lim="800000"/>
            <a:headEnd/>
            <a:tailEnd/>
          </a:ln>
        </p:spPr>
        <p:txBody>
          <a:bodyPr lIns="91431" tIns="45716" rIns="91431" bIns="45716">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22535"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163"/>
            <a:ext cx="4667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6" name="Picture 16" descr="cnslogo_twit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36" y="6361113"/>
            <a:ext cx="484187"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7"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338"/>
            <a:ext cx="795338"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ransition>
    <p:fade/>
  </p:transition>
  <p:txStyles>
    <p:titleStyle>
      <a:lvl1pPr algn="ctr" defTabSz="911225"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1225"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1225"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1225"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1225"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154"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309"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463"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618"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6075" indent="-346075" algn="l" defTabSz="911225"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39775" indent="-277813" algn="l" defTabSz="911225"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1413" indent="-285750" algn="l" defTabSz="911225"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3050" indent="-285750" algn="l" defTabSz="911225"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6275" indent="-287338" algn="l" defTabSz="911225"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473"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6pPr>
      <a:lvl7pPr marL="2855627"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7pPr>
      <a:lvl8pPr marL="3312782"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8pPr>
      <a:lvl9pPr marL="3769935"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8"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81000" y="1412930"/>
            <a:ext cx="8382000" cy="27638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6"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z="1800">
              <a:solidFill>
                <a:srgbClr val="FFFFFF"/>
              </a:solidFill>
              <a:cs typeface="ＭＳ Ｐゴシック" charset="0"/>
            </a:endParaRPr>
          </a:p>
        </p:txBody>
      </p:sp>
      <p:sp>
        <p:nvSpPr>
          <p:cNvPr id="1029"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 xmlns:a14="http://schemas.microsoft.com/office/drawing/2010/main">
                <a:noFill/>
              </a14:hiddenFill>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27"/>
            <a:ext cx="7848600" cy="307777"/>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2" name="Picture 10" descr="DGSOM_RGB"/>
          <p:cNvPicPr>
            <a:picLocks noChangeAspect="1" noChangeArrowheads="1"/>
          </p:cNvPicPr>
          <p:nvPr/>
        </p:nvPicPr>
        <p:blipFill>
          <a:blip r:embed="rId14">
            <a:extLst>
              <a:ext uri="{28A0092B-C50C-407E-A947-70E740481C1C}">
                <a14:useLocalDpi xmlns:a14="http://schemas.microsoft.com/office/drawing/2010/main" val="0"/>
              </a:ext>
            </a:extLst>
          </a:blip>
          <a:srcRect r="67039"/>
          <a:stretch>
            <a:fillRect/>
          </a:stretch>
        </p:blipFill>
        <p:spPr bwMode="auto">
          <a:xfrm>
            <a:off x="511187" y="6361163"/>
            <a:ext cx="4667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16" descr="cnslogo_twitt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8336" y="6361113"/>
            <a:ext cx="484187"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3" name="Picture 17" descr="DD_60logo__small"/>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1725" y="6383338"/>
            <a:ext cx="795338"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ransition>
    <p:fade/>
  </p:transition>
  <p:txStyles>
    <p:titleStyle>
      <a:lvl1pPr algn="ctr" defTabSz="912813"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813"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63" indent="-347663" algn="l" defTabSz="912813"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363" indent="-279400" algn="l" defTabSz="912813"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3000"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638" indent="-287338"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863" indent="-288925" algn="l" defTabSz="912813"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7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6pPr>
      <a:lvl7pPr marL="28559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7pPr>
      <a:lvl8pPr marL="33131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8pPr>
      <a:lvl9pPr marL="3770313" indent="-336550" algn="l" defTabSz="912813"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381000" y="1412948"/>
            <a:ext cx="8382000" cy="276383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4"/>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en-US"/>
              <a:t>Click to edit Master title style</a:t>
            </a:r>
          </a:p>
        </p:txBody>
      </p:sp>
      <p:sp>
        <p:nvSpPr>
          <p:cNvPr id="1028" name="Rectangle 10"/>
          <p:cNvSpPr>
            <a:spLocks noChangeArrowheads="1"/>
          </p:cNvSpPr>
          <p:nvPr/>
        </p:nvSpPr>
        <p:spPr bwMode="auto">
          <a:xfrm>
            <a:off x="1600" y="0"/>
            <a:ext cx="9140825" cy="152400"/>
          </a:xfrm>
          <a:prstGeom prst="rect">
            <a:avLst/>
          </a:prstGeom>
          <a:gradFill rotWithShape="1">
            <a:gsLst>
              <a:gs pos="0">
                <a:srgbClr val="7F9CCF"/>
              </a:gs>
              <a:gs pos="50000">
                <a:srgbClr val="FFFFFF"/>
              </a:gs>
              <a:gs pos="100000">
                <a:srgbClr val="7F9CC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31" tIns="45716" rIns="91431" bIns="45716" anchor="ctr"/>
          <a:lstStyle/>
          <a:p>
            <a:pPr defTabSz="457154" fontAlgn="base">
              <a:spcBef>
                <a:spcPct val="0"/>
              </a:spcBef>
              <a:spcAft>
                <a:spcPct val="0"/>
              </a:spcAft>
            </a:pPr>
            <a:endParaRPr lang="en-US" dirty="0">
              <a:solidFill>
                <a:srgbClr val="FFFFFF"/>
              </a:solidFill>
              <a:latin typeface="Arial" charset="0"/>
              <a:ea typeface="ＭＳ Ｐゴシック" charset="0"/>
              <a:cs typeface="ＭＳ Ｐゴシック" charset="0"/>
            </a:endParaRPr>
          </a:p>
        </p:txBody>
      </p:sp>
      <p:sp>
        <p:nvSpPr>
          <p:cNvPr id="1029" name="Line 17"/>
          <p:cNvSpPr>
            <a:spLocks noChangeShapeType="1"/>
          </p:cNvSpPr>
          <p:nvPr/>
        </p:nvSpPr>
        <p:spPr bwMode="auto">
          <a:xfrm>
            <a:off x="457200" y="6324600"/>
            <a:ext cx="8229600" cy="0"/>
          </a:xfrm>
          <a:prstGeom prst="line">
            <a:avLst/>
          </a:prstGeom>
          <a:noFill/>
          <a:ln w="25400">
            <a:solidFill>
              <a:srgbClr val="7F9CCF"/>
            </a:solidFill>
            <a:round/>
            <a:headEnd/>
            <a:tailEnd/>
          </a:ln>
          <a:extLst>
            <a:ext uri="{909E8E84-426E-40dd-AFC4-6F175D3DCCD1}">
              <a14:hiddenFill xmlns="" xmlns:a14="http://schemas.microsoft.com/office/drawing/2010/main">
                <a:noFill/>
              </a14:hiddenFill>
            </a:ext>
          </a:extLst>
        </p:spPr>
        <p:txBody>
          <a:bodyPr lIns="91431" tIns="45716" rIns="91431" bIns="45716"/>
          <a:lstStyle/>
          <a:p>
            <a:pPr defTabSz="457154" fontAlgn="base">
              <a:spcBef>
                <a:spcPct val="0"/>
              </a:spcBef>
              <a:spcAft>
                <a:spcPct val="0"/>
              </a:spcAft>
            </a:pPr>
            <a:endParaRPr lang="en-US" dirty="0">
              <a:solidFill>
                <a:srgbClr val="FFFFFF"/>
              </a:solidFill>
              <a:latin typeface="Arial" charset="0"/>
              <a:ea typeface="ＭＳ Ｐゴシック" charset="0"/>
              <a:cs typeface="ＭＳ Ｐゴシック" charset="0"/>
            </a:endParaRPr>
          </a:p>
        </p:txBody>
      </p:sp>
      <p:sp>
        <p:nvSpPr>
          <p:cNvPr id="1031" name="Text Box 19"/>
          <p:cNvSpPr txBox="1">
            <a:spLocks noChangeArrowheads="1"/>
          </p:cNvSpPr>
          <p:nvPr/>
        </p:nvSpPr>
        <p:spPr bwMode="auto">
          <a:xfrm>
            <a:off x="647700" y="6450026"/>
            <a:ext cx="7848600" cy="307768"/>
          </a:xfrm>
          <a:prstGeom prst="rect">
            <a:avLst/>
          </a:prstGeom>
          <a:noFill/>
          <a:ln w="9525">
            <a:noFill/>
            <a:miter lim="800000"/>
            <a:headEnd/>
            <a:tailEnd/>
          </a:ln>
        </p:spPr>
        <p:txBody>
          <a:bodyPr lIns="91431" tIns="45716" rIns="91431" bIns="45716">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1400" dirty="0">
                <a:solidFill>
                  <a:srgbClr val="4E719C"/>
                </a:solidFill>
                <a:cs typeface="Arial" charset="0"/>
              </a:rPr>
              <a:t>The Oppenheimer Center</a:t>
            </a:r>
          </a:p>
        </p:txBody>
      </p:sp>
      <p:pic>
        <p:nvPicPr>
          <p:cNvPr id="2" name="Picture 10" descr="DGSOM_RGB"/>
          <p:cNvPicPr>
            <a:picLocks noChangeAspect="1" noChangeArrowheads="1"/>
          </p:cNvPicPr>
          <p:nvPr/>
        </p:nvPicPr>
        <p:blipFill>
          <a:blip r:embed="rId14" cstate="print">
            <a:extLst>
              <a:ext uri="{28A0092B-C50C-407E-A947-70E740481C1C}">
                <a14:useLocalDpi xmlns:a14="http://schemas.microsoft.com/office/drawing/2010/main" val="0"/>
              </a:ext>
            </a:extLst>
          </a:blip>
          <a:srcRect r="67039"/>
          <a:stretch>
            <a:fillRect/>
          </a:stretch>
        </p:blipFill>
        <p:spPr bwMode="auto">
          <a:xfrm>
            <a:off x="511187" y="6361180"/>
            <a:ext cx="46672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2" name="Picture 16" descr="cnslogo_twitte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88343" y="6361114"/>
            <a:ext cx="484187" cy="455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3" name="Picture 17" descr="DD_60logo__small"/>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1726" y="6383340"/>
            <a:ext cx="795338" cy="41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Lst>
  <p:transition>
    <p:fade/>
  </p:transition>
  <p:txStyles>
    <p:titleStyle>
      <a:lvl1pPr algn="ctr" defTabSz="912722" rtl="0" eaLnBrk="0" fontAlgn="base" hangingPunct="0">
        <a:lnSpc>
          <a:spcPct val="90000"/>
        </a:lnSpc>
        <a:spcBef>
          <a:spcPct val="0"/>
        </a:spcBef>
        <a:spcAft>
          <a:spcPct val="0"/>
        </a:spcAft>
        <a:defRPr sz="4000">
          <a:solidFill>
            <a:srgbClr val="4080C0"/>
          </a:solidFill>
          <a:latin typeface="Arial" charset="0"/>
          <a:ea typeface="+mj-ea"/>
          <a:cs typeface="+mj-cs"/>
        </a:defRPr>
      </a:lvl1pPr>
      <a:lvl2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2pPr>
      <a:lvl3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3pPr>
      <a:lvl4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4pPr>
      <a:lvl5pPr algn="ctr" defTabSz="912722" rtl="0" eaLnBrk="0" fontAlgn="base" hangingPunct="0">
        <a:lnSpc>
          <a:spcPct val="90000"/>
        </a:lnSpc>
        <a:spcBef>
          <a:spcPct val="0"/>
        </a:spcBef>
        <a:spcAft>
          <a:spcPct val="0"/>
        </a:spcAft>
        <a:defRPr sz="4000">
          <a:solidFill>
            <a:srgbClr val="4080C0"/>
          </a:solidFill>
          <a:latin typeface="Arial" charset="0"/>
          <a:ea typeface="ＭＳ Ｐゴシック" charset="0"/>
          <a:cs typeface="Arial" charset="0"/>
        </a:defRPr>
      </a:lvl5pPr>
      <a:lvl6pPr marL="457154"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6pPr>
      <a:lvl7pPr marL="914309"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7pPr>
      <a:lvl8pPr marL="1371463"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8pPr>
      <a:lvl9pPr marL="1828618" algn="l" defTabSz="912722" rtl="0" fontAlgn="base">
        <a:lnSpc>
          <a:spcPct val="90000"/>
        </a:lnSpc>
        <a:spcBef>
          <a:spcPct val="0"/>
        </a:spcBef>
        <a:spcAft>
          <a:spcPct val="0"/>
        </a:spcAft>
        <a:defRPr sz="4800">
          <a:solidFill>
            <a:schemeClr val="tx1"/>
          </a:solidFill>
          <a:latin typeface="Calibri" charset="0"/>
          <a:ea typeface="ＭＳ Ｐゴシック" charset="0"/>
          <a:cs typeface="Arial" charset="0"/>
        </a:defRPr>
      </a:lvl9pPr>
    </p:titleStyle>
    <p:bodyStyle>
      <a:lvl1pPr marL="347628" indent="-347628" algn="l" defTabSz="912722" rtl="0" eaLnBrk="0" fontAlgn="base" hangingPunct="0">
        <a:lnSpc>
          <a:spcPct val="95000"/>
        </a:lnSpc>
        <a:spcBef>
          <a:spcPct val="0"/>
        </a:spcBef>
        <a:spcAft>
          <a:spcPct val="50000"/>
        </a:spcAft>
        <a:buBlip>
          <a:blip r:embed="rId17"/>
        </a:buBlip>
        <a:defRPr sz="3200">
          <a:solidFill>
            <a:schemeClr val="bg1"/>
          </a:solidFill>
          <a:latin typeface="Arial" charset="0"/>
          <a:ea typeface="+mn-ea"/>
          <a:cs typeface="ＭＳ Ｐゴシック" charset="0"/>
        </a:defRPr>
      </a:lvl1pPr>
      <a:lvl2pPr marL="741289" indent="-279372" algn="l" defTabSz="912722" rtl="0" eaLnBrk="0" fontAlgn="base" hangingPunct="0">
        <a:lnSpc>
          <a:spcPct val="95000"/>
        </a:lnSpc>
        <a:spcBef>
          <a:spcPct val="0"/>
        </a:spcBef>
        <a:spcAft>
          <a:spcPct val="50000"/>
        </a:spcAft>
        <a:buBlip>
          <a:blip r:embed="rId18"/>
        </a:buBlip>
        <a:defRPr sz="2800">
          <a:solidFill>
            <a:schemeClr val="bg1"/>
          </a:solidFill>
          <a:latin typeface="Arial" charset="0"/>
          <a:ea typeface="+mn-ea"/>
          <a:cs typeface="ＭＳ Ｐゴシック"/>
        </a:defRPr>
      </a:lvl2pPr>
      <a:lvl3pPr marL="1142886" indent="-287309" algn="l" defTabSz="912722"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3pPr>
      <a:lvl4pPr marL="1544484" indent="-287309" algn="l" defTabSz="912722"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4pPr>
      <a:lvl5pPr marL="1947667" indent="-288896" algn="l" defTabSz="912722" rtl="0" eaLnBrk="0" fontAlgn="base" hangingPunct="0">
        <a:lnSpc>
          <a:spcPct val="95000"/>
        </a:lnSpc>
        <a:spcBef>
          <a:spcPct val="0"/>
        </a:spcBef>
        <a:spcAft>
          <a:spcPct val="50000"/>
        </a:spcAft>
        <a:buBlip>
          <a:blip r:embed="rId18"/>
        </a:buBlip>
        <a:defRPr sz="2400">
          <a:solidFill>
            <a:schemeClr val="bg1"/>
          </a:solidFill>
          <a:latin typeface="Arial" charset="0"/>
          <a:ea typeface="+mn-ea"/>
          <a:cs typeface="ＭＳ Ｐゴシック"/>
        </a:defRPr>
      </a:lvl5pPr>
      <a:lvl6pPr marL="2398473"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6pPr>
      <a:lvl7pPr marL="2855627"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7pPr>
      <a:lvl8pPr marL="3312782"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8pPr>
      <a:lvl9pPr marL="3769935" indent="-336516" algn="l" defTabSz="912722" rtl="0" fontAlgn="base">
        <a:lnSpc>
          <a:spcPct val="90000"/>
        </a:lnSpc>
        <a:spcBef>
          <a:spcPct val="20000"/>
        </a:spcBef>
        <a:spcAft>
          <a:spcPct val="0"/>
        </a:spcAft>
        <a:buBlip>
          <a:blip r:embed="rId18"/>
        </a:buBlip>
        <a:defRPr sz="2400">
          <a:solidFill>
            <a:schemeClr val="tx1"/>
          </a:solidFill>
          <a:latin typeface="+mn-lt"/>
          <a:ea typeface="+mn-ea"/>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8" algn="l" defTabSz="457154" rtl="0" eaLnBrk="1" latinLnBrk="0" hangingPunct="1">
        <a:defRPr sz="1800" kern="1200">
          <a:solidFill>
            <a:schemeClr val="tx1"/>
          </a:solidFill>
          <a:latin typeface="+mn-lt"/>
          <a:ea typeface="+mn-ea"/>
          <a:cs typeface="+mn-cs"/>
        </a:defRPr>
      </a:lvl5pPr>
      <a:lvl6pPr marL="2285772"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10" descr="PB_hor_BW_xsml"/>
          <p:cNvPicPr>
            <a:picLocks noChangeAspect="1" noChangeArrowheads="1"/>
          </p:cNvPicPr>
          <p:nvPr/>
        </p:nvPicPr>
        <p:blipFill>
          <a:blip r:embed="rId13" cstate="print"/>
          <a:srcRect/>
          <a:stretch>
            <a:fillRect/>
          </a:stretch>
        </p:blipFill>
        <p:spPr bwMode="auto">
          <a:xfrm>
            <a:off x="7802658" y="6491288"/>
            <a:ext cx="1260475" cy="285750"/>
          </a:xfrm>
          <a:prstGeom prst="rect">
            <a:avLst/>
          </a:prstGeom>
          <a:noFill/>
          <a:ln w="9525">
            <a:noFill/>
            <a:miter lim="800000"/>
            <a:headEnd/>
            <a:tailEnd/>
          </a:ln>
        </p:spPr>
      </p:pic>
      <p:pic>
        <p:nvPicPr>
          <p:cNvPr id="9219" name="Picture 8" descr="bullet_web"/>
          <p:cNvPicPr>
            <a:picLocks noChangeAspect="1" noChangeArrowheads="1"/>
          </p:cNvPicPr>
          <p:nvPr/>
        </p:nvPicPr>
        <p:blipFill>
          <a:blip r:embed="rId14" cstate="print"/>
          <a:srcRect b="97313"/>
          <a:stretch>
            <a:fillRect/>
          </a:stretch>
        </p:blipFill>
        <p:spPr bwMode="auto">
          <a:xfrm>
            <a:off x="3207" y="-6350"/>
            <a:ext cx="9140825" cy="184150"/>
          </a:xfrm>
          <a:prstGeom prst="rect">
            <a:avLst/>
          </a:prstGeom>
          <a:noFill/>
          <a:ln w="9525">
            <a:noFill/>
            <a:miter lim="800000"/>
            <a:headEnd/>
            <a:tailEnd/>
          </a:ln>
        </p:spPr>
      </p:pic>
      <p:sp>
        <p:nvSpPr>
          <p:cNvPr id="9220" name="Rectangle 3"/>
          <p:cNvSpPr>
            <a:spLocks noGrp="1" noChangeArrowheads="1"/>
          </p:cNvSpPr>
          <p:nvPr>
            <p:ph type="title"/>
          </p:nvPr>
        </p:nvSpPr>
        <p:spPr bwMode="auto">
          <a:xfrm>
            <a:off x="171455" y="0"/>
            <a:ext cx="8831263" cy="8382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9221" name="Rectangle 4"/>
          <p:cNvSpPr>
            <a:spLocks noGrp="1" noChangeArrowheads="1"/>
          </p:cNvSpPr>
          <p:nvPr>
            <p:ph type="body" idx="1"/>
          </p:nvPr>
        </p:nvSpPr>
        <p:spPr bwMode="auto">
          <a:xfrm>
            <a:off x="171474" y="1066801"/>
            <a:ext cx="8843963" cy="49831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3" name="Rectangle 5"/>
          <p:cNvSpPr>
            <a:spLocks noChangeArrowheads="1"/>
          </p:cNvSpPr>
          <p:nvPr/>
        </p:nvSpPr>
        <p:spPr bwMode="auto">
          <a:xfrm>
            <a:off x="8877300" y="6148395"/>
            <a:ext cx="266700" cy="200025"/>
          </a:xfrm>
          <a:prstGeom prst="rect">
            <a:avLst/>
          </a:prstGeom>
          <a:noFill/>
          <a:ln w="9525">
            <a:noFill/>
            <a:miter lim="800000"/>
            <a:headEnd/>
            <a:tailEnd/>
          </a:ln>
          <a:effectLst/>
        </p:spPr>
        <p:txBody>
          <a:bodyPr wrap="none" lIns="91435" tIns="45718" rIns="91435" bIns="45718" anchor="ctr"/>
          <a:lstStyle/>
          <a:p>
            <a:pPr algn="ctr" defTabSz="914400" fontAlgn="base">
              <a:spcBef>
                <a:spcPct val="0"/>
              </a:spcBef>
              <a:spcAft>
                <a:spcPct val="0"/>
              </a:spcAft>
              <a:defRPr/>
            </a:pPr>
            <a:endParaRPr lang="en-US">
              <a:solidFill>
                <a:srgbClr val="333333"/>
              </a:solidFill>
              <a:latin typeface="Arial"/>
            </a:endParaRPr>
          </a:p>
        </p:txBody>
      </p:sp>
    </p:spTree>
    <p:extLst>
      <p:ext uri="{BB962C8B-B14F-4D97-AF65-F5344CB8AC3E}">
        <p14:creationId xmlns:p14="http://schemas.microsoft.com/office/powerpoint/2010/main" val="293791092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ransition/>
  <p:txStyles>
    <p:titleStyle>
      <a:lvl1pPr algn="l" rtl="0" eaLnBrk="0" fontAlgn="base" hangingPunct="0">
        <a:spcBef>
          <a:spcPct val="0"/>
        </a:spcBef>
        <a:spcAft>
          <a:spcPct val="0"/>
        </a:spcAft>
        <a:defRPr sz="2400">
          <a:solidFill>
            <a:srgbClr val="333333"/>
          </a:solidFill>
          <a:latin typeface="+mj-lt"/>
          <a:ea typeface="+mj-ea"/>
          <a:cs typeface="+mj-cs"/>
        </a:defRPr>
      </a:lvl1pPr>
      <a:lvl2pPr algn="l" rtl="0" eaLnBrk="0" fontAlgn="base" hangingPunct="0">
        <a:spcBef>
          <a:spcPct val="0"/>
        </a:spcBef>
        <a:spcAft>
          <a:spcPct val="0"/>
        </a:spcAft>
        <a:defRPr sz="2400">
          <a:solidFill>
            <a:srgbClr val="333333"/>
          </a:solidFill>
          <a:latin typeface="Arial" charset="0"/>
        </a:defRPr>
      </a:lvl2pPr>
      <a:lvl3pPr algn="l" rtl="0" eaLnBrk="0" fontAlgn="base" hangingPunct="0">
        <a:spcBef>
          <a:spcPct val="0"/>
        </a:spcBef>
        <a:spcAft>
          <a:spcPct val="0"/>
        </a:spcAft>
        <a:defRPr sz="2400">
          <a:solidFill>
            <a:srgbClr val="333333"/>
          </a:solidFill>
          <a:latin typeface="Arial" charset="0"/>
        </a:defRPr>
      </a:lvl3pPr>
      <a:lvl4pPr algn="l" rtl="0" eaLnBrk="0" fontAlgn="base" hangingPunct="0">
        <a:spcBef>
          <a:spcPct val="0"/>
        </a:spcBef>
        <a:spcAft>
          <a:spcPct val="0"/>
        </a:spcAft>
        <a:defRPr sz="2400">
          <a:solidFill>
            <a:srgbClr val="333333"/>
          </a:solidFill>
          <a:latin typeface="Arial" charset="0"/>
        </a:defRPr>
      </a:lvl4pPr>
      <a:lvl5pPr algn="l" rtl="0" eaLnBrk="0" fontAlgn="base" hangingPunct="0">
        <a:spcBef>
          <a:spcPct val="0"/>
        </a:spcBef>
        <a:spcAft>
          <a:spcPct val="0"/>
        </a:spcAft>
        <a:defRPr sz="2400">
          <a:solidFill>
            <a:srgbClr val="333333"/>
          </a:solidFill>
          <a:latin typeface="Arial" charset="0"/>
        </a:defRPr>
      </a:lvl5pPr>
      <a:lvl6pPr marL="457177" algn="l" rtl="0" fontAlgn="base">
        <a:spcBef>
          <a:spcPct val="0"/>
        </a:spcBef>
        <a:spcAft>
          <a:spcPct val="0"/>
        </a:spcAft>
        <a:defRPr sz="2400">
          <a:solidFill>
            <a:srgbClr val="333333"/>
          </a:solidFill>
          <a:latin typeface="Arial" charset="0"/>
        </a:defRPr>
      </a:lvl6pPr>
      <a:lvl7pPr marL="914354" algn="l" rtl="0" fontAlgn="base">
        <a:spcBef>
          <a:spcPct val="0"/>
        </a:spcBef>
        <a:spcAft>
          <a:spcPct val="0"/>
        </a:spcAft>
        <a:defRPr sz="2400">
          <a:solidFill>
            <a:srgbClr val="333333"/>
          </a:solidFill>
          <a:latin typeface="Arial" charset="0"/>
        </a:defRPr>
      </a:lvl7pPr>
      <a:lvl8pPr marL="1371532" algn="l" rtl="0" fontAlgn="base">
        <a:spcBef>
          <a:spcPct val="0"/>
        </a:spcBef>
        <a:spcAft>
          <a:spcPct val="0"/>
        </a:spcAft>
        <a:defRPr sz="2400">
          <a:solidFill>
            <a:srgbClr val="333333"/>
          </a:solidFill>
          <a:latin typeface="Arial" charset="0"/>
        </a:defRPr>
      </a:lvl8pPr>
      <a:lvl9pPr marL="1828709" algn="l" rtl="0" fontAlgn="base">
        <a:spcBef>
          <a:spcPct val="0"/>
        </a:spcBef>
        <a:spcAft>
          <a:spcPct val="0"/>
        </a:spcAft>
        <a:defRPr sz="2400">
          <a:solidFill>
            <a:srgbClr val="333333"/>
          </a:solidFill>
          <a:latin typeface="Arial" charset="0"/>
        </a:defRPr>
      </a:lvl9pPr>
    </p:titleStyle>
    <p:bodyStyle>
      <a:lvl1pPr marL="228589" indent="-228589" algn="l" rtl="0" eaLnBrk="0" fontAlgn="base" hangingPunct="0">
        <a:spcBef>
          <a:spcPct val="35000"/>
        </a:spcBef>
        <a:spcAft>
          <a:spcPct val="0"/>
        </a:spcAft>
        <a:buChar char="•"/>
        <a:defRPr sz="2000">
          <a:solidFill>
            <a:srgbClr val="333333"/>
          </a:solidFill>
          <a:latin typeface="+mn-lt"/>
          <a:ea typeface="+mn-ea"/>
          <a:cs typeface="+mn-cs"/>
        </a:defRPr>
      </a:lvl1pPr>
      <a:lvl2pPr marL="685766" indent="-228589" algn="l" rtl="0" eaLnBrk="0" fontAlgn="base" hangingPunct="0">
        <a:spcBef>
          <a:spcPct val="35000"/>
        </a:spcBef>
        <a:spcAft>
          <a:spcPct val="0"/>
        </a:spcAft>
        <a:buChar char="–"/>
        <a:defRPr>
          <a:solidFill>
            <a:srgbClr val="333333"/>
          </a:solidFill>
          <a:latin typeface="+mn-lt"/>
        </a:defRPr>
      </a:lvl2pPr>
      <a:lvl3pPr marL="1142943" indent="-228589" algn="l" rtl="0" eaLnBrk="0" fontAlgn="base" hangingPunct="0">
        <a:spcBef>
          <a:spcPct val="35000"/>
        </a:spcBef>
        <a:spcAft>
          <a:spcPct val="0"/>
        </a:spcAft>
        <a:buFont typeface="Arial" pitchFamily="34" charset="0"/>
        <a:buChar char="–"/>
        <a:defRPr sz="1600">
          <a:solidFill>
            <a:srgbClr val="333333"/>
          </a:solidFill>
          <a:latin typeface="+mn-lt"/>
        </a:defRPr>
      </a:lvl3pPr>
      <a:lvl4pPr marL="1600120" indent="-228589" algn="l" rtl="0" eaLnBrk="0" fontAlgn="base" hangingPunct="0">
        <a:spcBef>
          <a:spcPct val="35000"/>
        </a:spcBef>
        <a:spcAft>
          <a:spcPct val="0"/>
        </a:spcAft>
        <a:buChar char="–"/>
        <a:defRPr sz="1400">
          <a:solidFill>
            <a:srgbClr val="333333"/>
          </a:solidFill>
          <a:latin typeface="+mn-lt"/>
        </a:defRPr>
      </a:lvl4pPr>
      <a:lvl5pPr marL="2057297" indent="-228589" algn="l" rtl="0" eaLnBrk="0" fontAlgn="base" hangingPunct="0">
        <a:spcBef>
          <a:spcPct val="35000"/>
        </a:spcBef>
        <a:spcAft>
          <a:spcPct val="0"/>
        </a:spcAft>
        <a:buChar char="»"/>
        <a:defRPr sz="1400">
          <a:solidFill>
            <a:srgbClr val="333333"/>
          </a:solidFill>
          <a:latin typeface="+mn-lt"/>
        </a:defRPr>
      </a:lvl5pPr>
      <a:lvl6pPr marL="2514474" indent="-228589" algn="l" rtl="0" fontAlgn="base">
        <a:spcBef>
          <a:spcPct val="35000"/>
        </a:spcBef>
        <a:spcAft>
          <a:spcPct val="0"/>
        </a:spcAft>
        <a:buChar char="»"/>
        <a:defRPr sz="1400">
          <a:solidFill>
            <a:srgbClr val="333333"/>
          </a:solidFill>
          <a:latin typeface="+mn-lt"/>
        </a:defRPr>
      </a:lvl6pPr>
      <a:lvl7pPr marL="2971651" indent="-228589" algn="l" rtl="0" fontAlgn="base">
        <a:spcBef>
          <a:spcPct val="35000"/>
        </a:spcBef>
        <a:spcAft>
          <a:spcPct val="0"/>
        </a:spcAft>
        <a:buChar char="»"/>
        <a:defRPr sz="1400">
          <a:solidFill>
            <a:srgbClr val="333333"/>
          </a:solidFill>
          <a:latin typeface="+mn-lt"/>
        </a:defRPr>
      </a:lvl7pPr>
      <a:lvl8pPr marL="3428829" indent="-228589" algn="l" rtl="0" fontAlgn="base">
        <a:spcBef>
          <a:spcPct val="35000"/>
        </a:spcBef>
        <a:spcAft>
          <a:spcPct val="0"/>
        </a:spcAft>
        <a:buChar char="»"/>
        <a:defRPr sz="1400">
          <a:solidFill>
            <a:srgbClr val="333333"/>
          </a:solidFill>
          <a:latin typeface="+mn-lt"/>
        </a:defRPr>
      </a:lvl8pPr>
      <a:lvl9pPr marL="3886006" indent="-228589" algn="l" rtl="0" fontAlgn="base">
        <a:spcBef>
          <a:spcPct val="35000"/>
        </a:spcBef>
        <a:spcAft>
          <a:spcPct val="0"/>
        </a:spcAft>
        <a:buChar char="»"/>
        <a:defRPr sz="1400">
          <a:solidFill>
            <a:srgbClr val="333333"/>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emf"/><Relationship Id="rId1" Type="http://schemas.openxmlformats.org/officeDocument/2006/relationships/slideLayout" Target="../slideLayouts/slideLayout216.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11.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11.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11.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21.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1.xml"/></Relationships>
</file>

<file path=ppt/slides/_rels/slide1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1.xml"/></Relationships>
</file>

<file path=ppt/slides/_rels/slide17.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16.xml"/></Relationships>
</file>

<file path=ppt/slides/_rels/slide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11.xml"/></Relationships>
</file>

<file path=ppt/slides/_rels/slide1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16.xml"/><Relationship Id="rId5" Type="http://schemas.openxmlformats.org/officeDocument/2006/relationships/image" Target="../media/image71.png"/><Relationship Id="rId4" Type="http://schemas.openxmlformats.org/officeDocument/2006/relationships/image" Target="../media/image74.jpe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7.xml"/><Relationship Id="rId4" Type="http://schemas.openxmlformats.org/officeDocument/2006/relationships/image" Target="../media/image7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85.tiff"/><Relationship Id="rId3" Type="http://schemas.openxmlformats.org/officeDocument/2006/relationships/image" Target="../media/image80.tiff"/><Relationship Id="rId7" Type="http://schemas.openxmlformats.org/officeDocument/2006/relationships/image" Target="../media/image84.tiff"/><Relationship Id="rId2" Type="http://schemas.openxmlformats.org/officeDocument/2006/relationships/image" Target="../media/image79.tiff"/><Relationship Id="rId1" Type="http://schemas.openxmlformats.org/officeDocument/2006/relationships/slideLayout" Target="../slideLayouts/slideLayout16.xml"/><Relationship Id="rId6" Type="http://schemas.openxmlformats.org/officeDocument/2006/relationships/image" Target="../media/image83.tiff"/><Relationship Id="rId5" Type="http://schemas.openxmlformats.org/officeDocument/2006/relationships/image" Target="../media/image82.tiff"/><Relationship Id="rId4" Type="http://schemas.openxmlformats.org/officeDocument/2006/relationships/image" Target="../media/image81.tiff"/></Relationships>
</file>

<file path=ppt/slides/_rels/slide3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emf"/><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16.xml"/><Relationship Id="rId4" Type="http://schemas.openxmlformats.org/officeDocument/2006/relationships/image" Target="../media/image94.emf"/></Relationships>
</file>

<file path=ppt/slides/_rels/slide3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3.jpg"/></Relationships>
</file>

<file path=ppt/slides/_rels/slide4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
            <a:extLst>
              <a:ext uri="{FF2B5EF4-FFF2-40B4-BE49-F238E27FC236}">
                <a16:creationId xmlns:a16="http://schemas.microsoft.com/office/drawing/2014/main" id="{C0DF9C2E-F90E-409D-9053-F2FCA2A1C3A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6860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12B0AE-6D2D-374C-B7FE-9C7808822ED4}"/>
              </a:ext>
            </a:extLst>
          </p:cNvPr>
          <p:cNvPicPr>
            <a:picLocks noChangeAspect="1"/>
          </p:cNvPicPr>
          <p:nvPr/>
        </p:nvPicPr>
        <p:blipFill>
          <a:blip r:embed="rId2"/>
          <a:stretch>
            <a:fillRect/>
          </a:stretch>
        </p:blipFill>
        <p:spPr>
          <a:xfrm>
            <a:off x="0" y="857250"/>
            <a:ext cx="9144000" cy="5143500"/>
          </a:xfrm>
          <a:prstGeom prst="rect">
            <a:avLst/>
          </a:prstGeom>
        </p:spPr>
      </p:pic>
      <p:pic>
        <p:nvPicPr>
          <p:cNvPr id="3" name="Picture 2">
            <a:extLst>
              <a:ext uri="{FF2B5EF4-FFF2-40B4-BE49-F238E27FC236}">
                <a16:creationId xmlns:a16="http://schemas.microsoft.com/office/drawing/2014/main" id="{FB6189F4-019E-CC4D-BB53-6E656D3D980E}"/>
              </a:ext>
            </a:extLst>
          </p:cNvPr>
          <p:cNvPicPr>
            <a:picLocks noChangeAspect="1"/>
          </p:cNvPicPr>
          <p:nvPr/>
        </p:nvPicPr>
        <p:blipFill>
          <a:blip r:embed="rId3"/>
          <a:stretch>
            <a:fillRect/>
          </a:stretch>
        </p:blipFill>
        <p:spPr>
          <a:xfrm>
            <a:off x="714189" y="976520"/>
            <a:ext cx="7715622" cy="4601817"/>
          </a:xfrm>
          <a:prstGeom prst="rect">
            <a:avLst/>
          </a:prstGeom>
        </p:spPr>
      </p:pic>
    </p:spTree>
    <p:extLst>
      <p:ext uri="{BB962C8B-B14F-4D97-AF65-F5344CB8AC3E}">
        <p14:creationId xmlns:p14="http://schemas.microsoft.com/office/powerpoint/2010/main" val="1639814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1DEC1FE4-D8F7-6340-8C09-94C2E66D7676}"/>
              </a:ext>
            </a:extLst>
          </p:cNvPr>
          <p:cNvSpPr>
            <a:spLocks/>
          </p:cNvSpPr>
          <p:nvPr/>
        </p:nvSpPr>
        <p:spPr bwMode="auto">
          <a:xfrm>
            <a:off x="1543050" y="1512094"/>
            <a:ext cx="22288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lIns="0" tIns="0" rIns="30479" bIns="0" anchor="ct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50"/>
              </a:spcBef>
            </a:pPr>
            <a:r>
              <a:rPr lang="en-US" altLang="en-US" sz="1800" b="1" dirty="0">
                <a:solidFill>
                  <a:srgbClr val="F70F0F"/>
                </a:solidFill>
                <a:latin typeface="Arial" panose="020B0604020202020204" pitchFamily="34" charset="0"/>
                <a:cs typeface="Arial" panose="020B0604020202020204" pitchFamily="34" charset="0"/>
                <a:sym typeface="Arial" panose="020B0604020202020204" pitchFamily="34" charset="0"/>
              </a:rPr>
              <a:t>Why Zebras Don’t Get Ulcers…</a:t>
            </a:r>
          </a:p>
          <a:p>
            <a:pPr algn="ctr">
              <a:spcBef>
                <a:spcPts val="863"/>
              </a:spcBef>
            </a:pPr>
            <a:r>
              <a:rPr lang="en-US" altLang="en-US" sz="1500" dirty="0">
                <a:latin typeface="Arial" panose="020B0604020202020204" pitchFamily="34" charset="0"/>
                <a:cs typeface="Arial" panose="020B0604020202020204" pitchFamily="34" charset="0"/>
                <a:sym typeface="Arial" panose="020B0604020202020204" pitchFamily="34" charset="0"/>
              </a:rPr>
              <a:t>Robert Sapolsky, PhD</a:t>
            </a:r>
          </a:p>
          <a:p>
            <a:pPr algn="ctr">
              <a:lnSpc>
                <a:spcPct val="50000"/>
              </a:lnSpc>
              <a:spcBef>
                <a:spcPts val="788"/>
              </a:spcBef>
            </a:pPr>
            <a:r>
              <a:rPr lang="en-US" altLang="en-US" sz="1350" i="1" dirty="0">
                <a:latin typeface="Arial" panose="020B0604020202020204" pitchFamily="34" charset="0"/>
                <a:cs typeface="Arial" panose="020B0604020202020204" pitchFamily="34" charset="0"/>
                <a:sym typeface="Arial" panose="020B0604020202020204" pitchFamily="34" charset="0"/>
              </a:rPr>
              <a:t>Stanford University</a:t>
            </a:r>
          </a:p>
          <a:p>
            <a:pPr algn="ctr">
              <a:lnSpc>
                <a:spcPct val="50000"/>
              </a:lnSpc>
              <a:spcBef>
                <a:spcPts val="788"/>
              </a:spcBef>
            </a:pPr>
            <a:r>
              <a:rPr lang="en-US" altLang="en-US" sz="1350" i="1" dirty="0">
                <a:latin typeface="Arial" panose="020B0604020202020204" pitchFamily="34" charset="0"/>
                <a:cs typeface="Arial" panose="020B0604020202020204" pitchFamily="34" charset="0"/>
                <a:sym typeface="Arial" panose="020B0604020202020204" pitchFamily="34" charset="0"/>
              </a:rPr>
              <a:t>Stress Physiology</a:t>
            </a:r>
          </a:p>
        </p:txBody>
      </p:sp>
      <p:pic>
        <p:nvPicPr>
          <p:cNvPr id="9218" name="Picture 2">
            <a:extLst>
              <a:ext uri="{FF2B5EF4-FFF2-40B4-BE49-F238E27FC236}">
                <a16:creationId xmlns:a16="http://schemas.microsoft.com/office/drawing/2014/main" id="{ADF22DCA-42E7-1F45-923E-70A9B1EEA21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971801"/>
            <a:ext cx="1281113" cy="190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a:extLst>
              <a:ext uri="{FF2B5EF4-FFF2-40B4-BE49-F238E27FC236}">
                <a16:creationId xmlns:a16="http://schemas.microsoft.com/office/drawing/2014/main" id="{35288845-30BB-9D42-A823-2837079D9F6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189185"/>
            <a:ext cx="5307724" cy="654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9269933"/>
      </p:ext>
    </p:extLst>
  </p:cSld>
  <p:clrMapOvr>
    <a:masterClrMapping/>
  </p:clrMapOvr>
  <p:transition spd="med">
    <p:cover dir="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7E759571-F3E3-844C-B2FA-17CFA71ACA62}"/>
              </a:ext>
            </a:extLst>
          </p:cNvPr>
          <p:cNvSpPr>
            <a:spLocks/>
          </p:cNvSpPr>
          <p:nvPr/>
        </p:nvSpPr>
        <p:spPr bwMode="auto">
          <a:xfrm>
            <a:off x="1810941" y="1272779"/>
            <a:ext cx="19050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lIns="0" tIns="0" rIns="30479" bIns="0" anchor="ct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50"/>
              </a:spcBef>
            </a:pPr>
            <a:r>
              <a:rPr lang="en-US" altLang="en-US" sz="1800" b="1">
                <a:solidFill>
                  <a:srgbClr val="F70F0F"/>
                </a:solidFill>
                <a:latin typeface="Arial" panose="020B0604020202020204" pitchFamily="34" charset="0"/>
                <a:cs typeface="Arial" panose="020B0604020202020204" pitchFamily="34" charset="0"/>
                <a:sym typeface="Arial" panose="020B0604020202020204" pitchFamily="34" charset="0"/>
              </a:rPr>
              <a:t>Humans are </a:t>
            </a:r>
            <a:r>
              <a:rPr lang="en-US" altLang="en-US" sz="1800" b="1" i="1">
                <a:solidFill>
                  <a:srgbClr val="F70F0F"/>
                </a:solidFill>
                <a:latin typeface="Arial" panose="020B0604020202020204" pitchFamily="34" charset="0"/>
                <a:cs typeface="Arial" panose="020B0604020202020204" pitchFamily="34" charset="0"/>
                <a:sym typeface="Arial" panose="020B0604020202020204" pitchFamily="34" charset="0"/>
              </a:rPr>
              <a:t>not</a:t>
            </a:r>
            <a:r>
              <a:rPr lang="en-US" altLang="en-US" sz="1800" b="1">
                <a:solidFill>
                  <a:srgbClr val="F70F0F"/>
                </a:solidFill>
                <a:latin typeface="Arial" panose="020B0604020202020204" pitchFamily="34" charset="0"/>
                <a:cs typeface="Arial" panose="020B0604020202020204" pitchFamily="34" charset="0"/>
                <a:sym typeface="Arial" panose="020B0604020202020204" pitchFamily="34" charset="0"/>
              </a:rPr>
              <a:t> Zebras…</a:t>
            </a:r>
          </a:p>
          <a:p>
            <a:pPr algn="ctr">
              <a:spcBef>
                <a:spcPts val="788"/>
              </a:spcBef>
            </a:pPr>
            <a:r>
              <a:rPr lang="en-US" altLang="en-US" sz="1350">
                <a:latin typeface="Arial" panose="020B0604020202020204" pitchFamily="34" charset="0"/>
                <a:cs typeface="Arial" panose="020B0604020202020204" pitchFamily="34" charset="0"/>
                <a:sym typeface="Arial" panose="020B0604020202020204" pitchFamily="34" charset="0"/>
              </a:rPr>
              <a:t>…and are not meant to harbor </a:t>
            </a:r>
            <a:r>
              <a:rPr lang="en-US" altLang="en-US" sz="1350" i="1">
                <a:solidFill>
                  <a:srgbClr val="25CB99"/>
                </a:solidFill>
                <a:latin typeface="Arial" panose="020B0604020202020204" pitchFamily="34" charset="0"/>
                <a:cs typeface="Arial" panose="020B0604020202020204" pitchFamily="34" charset="0"/>
                <a:sym typeface="Arial" panose="020B0604020202020204" pitchFamily="34" charset="0"/>
              </a:rPr>
              <a:t>chronic</a:t>
            </a:r>
            <a:r>
              <a:rPr lang="en-US" altLang="en-US" sz="1350">
                <a:latin typeface="Arial" panose="020B0604020202020204" pitchFamily="34" charset="0"/>
                <a:cs typeface="Arial" panose="020B0604020202020204" pitchFamily="34" charset="0"/>
                <a:sym typeface="Arial" panose="020B0604020202020204" pitchFamily="34" charset="0"/>
              </a:rPr>
              <a:t> stress</a:t>
            </a:r>
          </a:p>
        </p:txBody>
      </p:sp>
      <p:pic>
        <p:nvPicPr>
          <p:cNvPr id="10242" name="Picture 2">
            <a:extLst>
              <a:ext uri="{FF2B5EF4-FFF2-40B4-BE49-F238E27FC236}">
                <a16:creationId xmlns:a16="http://schemas.microsoft.com/office/drawing/2014/main" id="{3F073B22-87D8-5D41-A434-D615E0CC5F1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9050" y="0"/>
            <a:ext cx="531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8FA8E566-790E-0743-A872-AEE209311CD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735" y="2822903"/>
            <a:ext cx="1649412"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696589"/>
      </p:ext>
    </p:extLst>
  </p:cSld>
  <p:clrMapOvr>
    <a:masterClrMapping/>
  </p:clrMapOvr>
  <p:transition spd="med">
    <p:cover dir="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836E8C51-C9FA-F248-8804-081DDE1A86F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0" name="Rectangle 2">
            <a:extLst>
              <a:ext uri="{FF2B5EF4-FFF2-40B4-BE49-F238E27FC236}">
                <a16:creationId xmlns:a16="http://schemas.microsoft.com/office/drawing/2014/main" id="{B77C50F6-F68D-3147-BCA9-F832D2530546}"/>
              </a:ext>
            </a:extLst>
          </p:cNvPr>
          <p:cNvSpPr>
            <a:spLocks noGrp="1" noChangeArrowheads="1"/>
          </p:cNvSpPr>
          <p:nvPr>
            <p:ph type="title"/>
          </p:nvPr>
        </p:nvSpPr>
        <p:spPr>
          <a:xfrm>
            <a:off x="3337322" y="1714500"/>
            <a:ext cx="3446859" cy="1428750"/>
          </a:xfrm>
          <a:ln/>
        </p:spPr>
        <p:txBody>
          <a:bodyPr vert="horz" lIns="68580" tIns="34290" rIns="99060" bIns="34290" rtlCol="0" anchor="ctr">
            <a:normAutofit/>
          </a:bodyPr>
          <a:lstStyle/>
          <a:p>
            <a:r>
              <a:rPr lang="en-US" altLang="en-US" sz="1650" b="1">
                <a:latin typeface="Arial" panose="020B0604020202020204" pitchFamily="34" charset="0"/>
                <a:cs typeface="Arial" panose="020B0604020202020204" pitchFamily="34" charset="0"/>
                <a:sym typeface="Arial" panose="020B0604020202020204" pitchFamily="34" charset="0"/>
              </a:rPr>
              <a:t>Neuronal Atrophy</a:t>
            </a:r>
            <a:br>
              <a:rPr lang="en-US" altLang="en-US" sz="1800">
                <a:latin typeface="Arial" panose="020B0604020202020204" pitchFamily="34" charset="0"/>
                <a:ea typeface="ヒラギノ角ゴ Pro W3" panose="020B0300000000000000" pitchFamily="34" charset="-128"/>
                <a:sym typeface="Arial" panose="020B0604020202020204" pitchFamily="34" charset="0"/>
              </a:rPr>
            </a:br>
            <a:r>
              <a:rPr lang="en-US" altLang="en-US" sz="1725">
                <a:latin typeface="Arial" panose="020B0604020202020204" pitchFamily="34" charset="0"/>
                <a:cs typeface="Arial" panose="020B0604020202020204" pitchFamily="34" charset="0"/>
                <a:sym typeface="Arial" panose="020B0604020202020204" pitchFamily="34" charset="0"/>
              </a:rPr>
              <a:t>(dead brain cells)</a:t>
            </a:r>
            <a:endParaRPr lang="en-US" altLang="en-US" sz="1725">
              <a:latin typeface="Arial" panose="020B0604020202020204" pitchFamily="34" charset="0"/>
              <a:ea typeface="ヒラギノ角ゴ Pro W3" panose="020B0300000000000000" pitchFamily="34" charset="-128"/>
              <a:sym typeface="Arial" panose="020B0604020202020204" pitchFamily="34" charset="0"/>
            </a:endParaRPr>
          </a:p>
        </p:txBody>
      </p:sp>
      <p:sp>
        <p:nvSpPr>
          <p:cNvPr id="22531" name="Rectangle 3">
            <a:extLst>
              <a:ext uri="{FF2B5EF4-FFF2-40B4-BE49-F238E27FC236}">
                <a16:creationId xmlns:a16="http://schemas.microsoft.com/office/drawing/2014/main" id="{169E792A-1052-7940-B3DB-35FF0ACB0364}"/>
              </a:ext>
            </a:extLst>
          </p:cNvPr>
          <p:cNvSpPr>
            <a:spLocks/>
          </p:cNvSpPr>
          <p:nvPr/>
        </p:nvSpPr>
        <p:spPr bwMode="auto">
          <a:xfrm>
            <a:off x="1122129" y="5412001"/>
            <a:ext cx="35528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wrap="none" lIns="0" tIns="0" rIns="30479" bIns="0" anchor="ctr">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r>
              <a:rPr lang="en-US" altLang="en-US" sz="1500">
                <a:latin typeface="Arial" panose="020B0604020202020204" pitchFamily="34" charset="0"/>
                <a:cs typeface="Arial" panose="020B0604020202020204" pitchFamily="34" charset="0"/>
                <a:sym typeface="Arial" panose="020B0604020202020204" pitchFamily="34" charset="0"/>
              </a:rPr>
              <a:t>Normal Stress / Normal Cortisol</a:t>
            </a:r>
          </a:p>
          <a:p>
            <a:pPr algn="ctr"/>
            <a:r>
              <a:rPr lang="en-US" altLang="en-US" b="1">
                <a:cs typeface="Times New Roman" panose="02020603050405020304" pitchFamily="18" charset="0"/>
              </a:rPr>
              <a:t>Healthy, Large, Many Projections, Optimal Function</a:t>
            </a:r>
          </a:p>
        </p:txBody>
      </p:sp>
      <p:sp>
        <p:nvSpPr>
          <p:cNvPr id="22532" name="Rectangle 4">
            <a:extLst>
              <a:ext uri="{FF2B5EF4-FFF2-40B4-BE49-F238E27FC236}">
                <a16:creationId xmlns:a16="http://schemas.microsoft.com/office/drawing/2014/main" id="{72A3772C-A6AA-1C49-B91A-DC90895E97E5}"/>
              </a:ext>
            </a:extLst>
          </p:cNvPr>
          <p:cNvSpPr>
            <a:spLocks/>
          </p:cNvSpPr>
          <p:nvPr/>
        </p:nvSpPr>
        <p:spPr bwMode="auto">
          <a:xfrm>
            <a:off x="5513180" y="5323241"/>
            <a:ext cx="23526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wrap="none" lIns="0" tIns="0" rIns="30479" bIns="0" anchor="ctr">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r>
              <a:rPr lang="en-US" altLang="en-US" sz="1500">
                <a:latin typeface="Arial" panose="020B0604020202020204" pitchFamily="34" charset="0"/>
                <a:cs typeface="Arial" panose="020B0604020202020204" pitchFamily="34" charset="0"/>
                <a:sym typeface="Arial" panose="020B0604020202020204" pitchFamily="34" charset="0"/>
              </a:rPr>
              <a:t>High Stress / High Cortisol</a:t>
            </a:r>
          </a:p>
          <a:p>
            <a:pPr algn="ctr"/>
            <a:r>
              <a:rPr lang="en-US" altLang="en-US" b="1">
                <a:cs typeface="Times New Roman" panose="02020603050405020304" pitchFamily="18" charset="0"/>
              </a:rPr>
              <a:t>Small, Thin, Disrupted</a:t>
            </a:r>
          </a:p>
          <a:p>
            <a:pPr algn="ctr"/>
            <a:r>
              <a:rPr lang="en-US" altLang="en-US" b="1">
                <a:cs typeface="Times New Roman" panose="02020603050405020304" pitchFamily="18" charset="0"/>
              </a:rPr>
              <a:t>Structural Damage, Poor Function</a:t>
            </a:r>
          </a:p>
        </p:txBody>
      </p:sp>
    </p:spTree>
    <p:extLst>
      <p:ext uri="{BB962C8B-B14F-4D97-AF65-F5344CB8AC3E}">
        <p14:creationId xmlns:p14="http://schemas.microsoft.com/office/powerpoint/2010/main" val="4215438972"/>
      </p:ext>
    </p:extLst>
  </p:cSld>
  <p:clrMapOvr>
    <a:masterClrMapping/>
  </p:clrMapOvr>
  <p:transition spd="med">
    <p:cover dir="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44B4FFE-13D0-4E4F-9971-48B1C9A3E731}"/>
              </a:ext>
            </a:extLst>
          </p:cNvPr>
          <p:cNvGrpSpPr>
            <a:grpSpLocks/>
          </p:cNvGrpSpPr>
          <p:nvPr/>
        </p:nvGrpSpPr>
        <p:grpSpPr bwMode="auto">
          <a:xfrm>
            <a:off x="4835232" y="857251"/>
            <a:ext cx="3454003" cy="5156597"/>
            <a:chOff x="2401" y="2553"/>
            <a:chExt cx="1349" cy="1334"/>
          </a:xfrm>
        </p:grpSpPr>
        <p:sp>
          <p:nvSpPr>
            <p:cNvPr id="3" name="Rectangle 3">
              <a:extLst>
                <a:ext uri="{FF2B5EF4-FFF2-40B4-BE49-F238E27FC236}">
                  <a16:creationId xmlns:a16="http://schemas.microsoft.com/office/drawing/2014/main" id="{19D0634C-AB1E-F840-BC3B-E52C469F0C8E}"/>
                </a:ext>
              </a:extLst>
            </p:cNvPr>
            <p:cNvSpPr>
              <a:spLocks noChangeArrowheads="1"/>
            </p:cNvSpPr>
            <p:nvPr/>
          </p:nvSpPr>
          <p:spPr bwMode="auto">
            <a:xfrm>
              <a:off x="2401" y="2553"/>
              <a:ext cx="1349" cy="1334"/>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pic>
          <p:nvPicPr>
            <p:cNvPr id="4" name="Picture 4">
              <a:extLst>
                <a:ext uri="{FF2B5EF4-FFF2-40B4-BE49-F238E27FC236}">
                  <a16:creationId xmlns:a16="http://schemas.microsoft.com/office/drawing/2014/main" id="{CD3218FA-BD1E-4443-862F-A6154BA51D7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 y="2576"/>
              <a:ext cx="1320" cy="1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5">
            <a:extLst>
              <a:ext uri="{FF2B5EF4-FFF2-40B4-BE49-F238E27FC236}">
                <a16:creationId xmlns:a16="http://schemas.microsoft.com/office/drawing/2014/main" id="{068827E1-474B-494A-8653-E20B6EB0C681}"/>
              </a:ext>
            </a:extLst>
          </p:cNvPr>
          <p:cNvGrpSpPr>
            <a:grpSpLocks/>
          </p:cNvGrpSpPr>
          <p:nvPr/>
        </p:nvGrpSpPr>
        <p:grpSpPr bwMode="auto">
          <a:xfrm>
            <a:off x="1431235" y="857250"/>
            <a:ext cx="3403997" cy="5143500"/>
            <a:chOff x="497" y="2561"/>
            <a:chExt cx="1326" cy="1326"/>
          </a:xfrm>
        </p:grpSpPr>
        <p:sp>
          <p:nvSpPr>
            <p:cNvPr id="6" name="Rectangle 6">
              <a:extLst>
                <a:ext uri="{FF2B5EF4-FFF2-40B4-BE49-F238E27FC236}">
                  <a16:creationId xmlns:a16="http://schemas.microsoft.com/office/drawing/2014/main" id="{694E2D6D-1BDC-5441-A19D-4FEE55513EC5}"/>
                </a:ext>
              </a:extLst>
            </p:cNvPr>
            <p:cNvSpPr>
              <a:spLocks noChangeArrowheads="1"/>
            </p:cNvSpPr>
            <p:nvPr/>
          </p:nvSpPr>
          <p:spPr bwMode="auto">
            <a:xfrm>
              <a:off x="497" y="2561"/>
              <a:ext cx="1326" cy="1326"/>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a:p>
          </p:txBody>
        </p:sp>
        <p:pic>
          <p:nvPicPr>
            <p:cNvPr id="7" name="Picture 7">
              <a:extLst>
                <a:ext uri="{FF2B5EF4-FFF2-40B4-BE49-F238E27FC236}">
                  <a16:creationId xmlns:a16="http://schemas.microsoft.com/office/drawing/2014/main" id="{1451FB14-61F0-374D-9B3C-14C4F6B6B19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 y="2584"/>
              <a:ext cx="1288" cy="1296"/>
            </a:xfrm>
            <a:prstGeom prst="rect">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8">
            <a:extLst>
              <a:ext uri="{FF2B5EF4-FFF2-40B4-BE49-F238E27FC236}">
                <a16:creationId xmlns:a16="http://schemas.microsoft.com/office/drawing/2014/main" id="{CF0A193E-CE3E-B145-A9E2-7F8AAACA2A03}"/>
              </a:ext>
            </a:extLst>
          </p:cNvPr>
          <p:cNvSpPr txBox="1">
            <a:spLocks noChangeArrowheads="1"/>
          </p:cNvSpPr>
          <p:nvPr/>
        </p:nvSpPr>
        <p:spPr>
          <a:xfrm>
            <a:off x="1431235" y="857251"/>
            <a:ext cx="6858000" cy="603647"/>
          </a:xfrm>
          <a:prstGeom prst="rect">
            <a:avLst/>
          </a:prstGeom>
          <a:solidFill>
            <a:schemeClr val="tx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1800" dirty="0">
                <a:solidFill>
                  <a:schemeClr val="bg1"/>
                </a:solidFill>
              </a:rPr>
              <a:t>Abdominal Fat Accumulation</a:t>
            </a:r>
          </a:p>
        </p:txBody>
      </p:sp>
      <p:sp>
        <p:nvSpPr>
          <p:cNvPr id="9" name="Text Box 9">
            <a:extLst>
              <a:ext uri="{FF2B5EF4-FFF2-40B4-BE49-F238E27FC236}">
                <a16:creationId xmlns:a16="http://schemas.microsoft.com/office/drawing/2014/main" id="{79D99389-6FE4-834F-AA2C-99D56D649E8E}"/>
              </a:ext>
            </a:extLst>
          </p:cNvPr>
          <p:cNvSpPr txBox="1">
            <a:spLocks noChangeArrowheads="1"/>
          </p:cNvSpPr>
          <p:nvPr/>
        </p:nvSpPr>
        <p:spPr bwMode="auto">
          <a:xfrm>
            <a:off x="1431235" y="5680584"/>
            <a:ext cx="3403997" cy="346249"/>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1650">
                <a:solidFill>
                  <a:srgbClr val="FFFFFF"/>
                </a:solidFill>
                <a:latin typeface="Arial" panose="020B0604020202020204" pitchFamily="34" charset="0"/>
              </a:rPr>
              <a:t>High Stress / High Cortisol</a:t>
            </a:r>
            <a:endParaRPr lang="en-US" altLang="en-US" sz="1650">
              <a:solidFill>
                <a:srgbClr val="010000"/>
              </a:solidFill>
              <a:latin typeface="Arial" panose="020B0604020202020204" pitchFamily="34" charset="0"/>
            </a:endParaRPr>
          </a:p>
        </p:txBody>
      </p:sp>
      <p:sp>
        <p:nvSpPr>
          <p:cNvPr id="10" name="Text Box 10">
            <a:extLst>
              <a:ext uri="{FF2B5EF4-FFF2-40B4-BE49-F238E27FC236}">
                <a16:creationId xmlns:a16="http://schemas.microsoft.com/office/drawing/2014/main" id="{0032A9C3-F633-734D-8DC1-4E087E342BBC}"/>
              </a:ext>
            </a:extLst>
          </p:cNvPr>
          <p:cNvSpPr txBox="1">
            <a:spLocks noChangeArrowheads="1"/>
          </p:cNvSpPr>
          <p:nvPr/>
        </p:nvSpPr>
        <p:spPr bwMode="auto">
          <a:xfrm>
            <a:off x="4835232" y="5655581"/>
            <a:ext cx="3454003" cy="346249"/>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altLang="en-US" sz="1650">
                <a:solidFill>
                  <a:srgbClr val="FFFFFF"/>
                </a:solidFill>
                <a:latin typeface="Arial" panose="020B0604020202020204" pitchFamily="34" charset="0"/>
              </a:rPr>
              <a:t>Normal Stress / Normal Cortisol</a:t>
            </a:r>
            <a:endParaRPr lang="en-US" altLang="en-US" sz="1650">
              <a:solidFill>
                <a:srgbClr val="010000"/>
              </a:solidFill>
              <a:latin typeface="Arial" panose="020B0604020202020204" pitchFamily="34" charset="0"/>
            </a:endParaRPr>
          </a:p>
        </p:txBody>
      </p:sp>
      <p:sp>
        <p:nvSpPr>
          <p:cNvPr id="11" name="Rectangle 11">
            <a:extLst>
              <a:ext uri="{FF2B5EF4-FFF2-40B4-BE49-F238E27FC236}">
                <a16:creationId xmlns:a16="http://schemas.microsoft.com/office/drawing/2014/main" id="{D3AD893A-C1FE-1D45-AC1A-2689D18F25A3}"/>
              </a:ext>
            </a:extLst>
          </p:cNvPr>
          <p:cNvSpPr>
            <a:spLocks noChangeArrowheads="1"/>
          </p:cNvSpPr>
          <p:nvPr/>
        </p:nvSpPr>
        <p:spPr bwMode="auto">
          <a:xfrm>
            <a:off x="1431235" y="3421834"/>
            <a:ext cx="184731" cy="30008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12" name="Rectangle 12">
            <a:extLst>
              <a:ext uri="{FF2B5EF4-FFF2-40B4-BE49-F238E27FC236}">
                <a16:creationId xmlns:a16="http://schemas.microsoft.com/office/drawing/2014/main" id="{D90ADF75-92ED-D743-85C4-C76917278F54}"/>
              </a:ext>
            </a:extLst>
          </p:cNvPr>
          <p:cNvSpPr>
            <a:spLocks noChangeArrowheads="1"/>
          </p:cNvSpPr>
          <p:nvPr/>
        </p:nvSpPr>
        <p:spPr bwMode="auto">
          <a:xfrm>
            <a:off x="4835233" y="3421834"/>
            <a:ext cx="184731" cy="300082"/>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
        <p:nvSpPr>
          <p:cNvPr id="13" name="Rectangle 13">
            <a:extLst>
              <a:ext uri="{FF2B5EF4-FFF2-40B4-BE49-F238E27FC236}">
                <a16:creationId xmlns:a16="http://schemas.microsoft.com/office/drawing/2014/main" id="{1CCA6F18-227A-294C-92B6-C6DF02AC55ED}"/>
              </a:ext>
            </a:extLst>
          </p:cNvPr>
          <p:cNvSpPr>
            <a:spLocks noChangeArrowheads="1"/>
          </p:cNvSpPr>
          <p:nvPr/>
        </p:nvSpPr>
        <p:spPr bwMode="auto">
          <a:xfrm>
            <a:off x="8229704" y="3396831"/>
            <a:ext cx="184731" cy="300082"/>
          </a:xfrm>
          <a:prstGeom prst="rect">
            <a:avLst/>
          </a:prstGeom>
          <a:solidFill>
            <a:schemeClr val="tx2"/>
          </a:solidFill>
          <a:ln>
            <a:noFill/>
          </a:ln>
          <a:effectLst/>
          <a:extLs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sz="1350"/>
          </a:p>
        </p:txBody>
      </p:sp>
    </p:spTree>
    <p:extLst>
      <p:ext uri="{BB962C8B-B14F-4D97-AF65-F5344CB8AC3E}">
        <p14:creationId xmlns:p14="http://schemas.microsoft.com/office/powerpoint/2010/main" val="2296884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C9E15DEC-6362-A845-9F7C-E67EBB55256B}"/>
              </a:ext>
            </a:extLst>
          </p:cNvPr>
          <p:cNvSpPr>
            <a:spLocks noGrp="1" noChangeArrowheads="1"/>
          </p:cNvSpPr>
          <p:nvPr>
            <p:ph type="title"/>
          </p:nvPr>
        </p:nvSpPr>
        <p:spPr>
          <a:xfrm>
            <a:off x="1295401" y="857250"/>
            <a:ext cx="6604397" cy="1028700"/>
          </a:xfrm>
          <a:ln/>
        </p:spPr>
        <p:txBody>
          <a:bodyPr vert="horz" lIns="68580" tIns="34290" rIns="99060" bIns="34290" rtlCol="0" anchor="ctr">
            <a:normAutofit/>
          </a:bodyPr>
          <a:lstStyle/>
          <a:p>
            <a:r>
              <a:rPr lang="en-US" altLang="en-US" sz="2400" b="1">
                <a:latin typeface="Lucida Grande" panose="020B0600040502020204" pitchFamily="34" charset="0"/>
                <a:cs typeface="Lucida Grande" panose="020B0600040502020204" pitchFamily="34" charset="0"/>
                <a:sym typeface="Lucida Grande" panose="020B0600040502020204" pitchFamily="34" charset="0"/>
              </a:rPr>
              <a:t>“Normal” Diurnal Cortisol Rhythm</a:t>
            </a:r>
            <a:endParaRPr lang="en-US" altLang="en-US" sz="2400" b="1">
              <a:latin typeface="Lucida Grande" panose="020B0600040502020204" pitchFamily="34" charset="0"/>
              <a:ea typeface="ヒラギノ角ゴ Pro W6" panose="020B0300000000000000" pitchFamily="34" charset="-128"/>
              <a:sym typeface="Lucida Grande" panose="020B0600040502020204" pitchFamily="34" charset="0"/>
            </a:endParaRPr>
          </a:p>
        </p:txBody>
      </p:sp>
      <p:pic>
        <p:nvPicPr>
          <p:cNvPr id="11266" name="Picture 2">
            <a:extLst>
              <a:ext uri="{FF2B5EF4-FFF2-40B4-BE49-F238E27FC236}">
                <a16:creationId xmlns:a16="http://schemas.microsoft.com/office/drawing/2014/main" id="{78344B18-D5FB-E846-BC4E-E871E9F96B2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052" y="1600200"/>
            <a:ext cx="8825948"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780181"/>
      </p:ext>
    </p:extLst>
  </p:cSld>
  <p:clrMapOvr>
    <a:masterClrMapping/>
  </p:clrMapOvr>
  <p:transition spd="med">
    <p:cover dir="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AA3E6975-B819-B64B-A105-3A67AB5E4326}"/>
              </a:ext>
            </a:extLst>
          </p:cNvPr>
          <p:cNvPicPr>
            <a:picLocks noChangeAspect="1"/>
          </p:cNvPicPr>
          <p:nvPr/>
        </p:nvPicPr>
        <p:blipFill>
          <a:blip r:embed="rId2"/>
          <a:stretch>
            <a:fillRect/>
          </a:stretch>
        </p:blipFill>
        <p:spPr>
          <a:xfrm>
            <a:off x="-568187" y="273269"/>
            <a:ext cx="10460129" cy="6421821"/>
          </a:xfrm>
          <a:prstGeom prst="rect">
            <a:avLst/>
          </a:prstGeom>
        </p:spPr>
      </p:pic>
    </p:spTree>
    <p:extLst>
      <p:ext uri="{BB962C8B-B14F-4D97-AF65-F5344CB8AC3E}">
        <p14:creationId xmlns:p14="http://schemas.microsoft.com/office/powerpoint/2010/main" val="959436696"/>
      </p:ext>
    </p:extLst>
  </p:cSld>
  <p:clrMapOvr>
    <a:masterClrMapping/>
  </p:clrMapOvr>
  <p:transition spd="med">
    <p:cover dir="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2BC7C1-FC59-4F41-80A0-C9CBAA93F7B2}"/>
              </a:ext>
            </a:extLst>
          </p:cNvPr>
          <p:cNvPicPr>
            <a:picLocks noChangeAspect="1"/>
          </p:cNvPicPr>
          <p:nvPr/>
        </p:nvPicPr>
        <p:blipFill>
          <a:blip r:embed="rId2"/>
          <a:stretch>
            <a:fillRect/>
          </a:stretch>
        </p:blipFill>
        <p:spPr>
          <a:xfrm>
            <a:off x="1282700" y="139700"/>
            <a:ext cx="6629399" cy="6629399"/>
          </a:xfrm>
          <a:prstGeom prst="rect">
            <a:avLst/>
          </a:prstGeom>
        </p:spPr>
      </p:pic>
    </p:spTree>
    <p:extLst>
      <p:ext uri="{BB962C8B-B14F-4D97-AF65-F5344CB8AC3E}">
        <p14:creationId xmlns:p14="http://schemas.microsoft.com/office/powerpoint/2010/main" val="1542117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A5B2B225-7450-B045-AF3A-0D30976CA441}"/>
              </a:ext>
            </a:extLst>
          </p:cNvPr>
          <p:cNvSpPr>
            <a:spLocks/>
          </p:cNvSpPr>
          <p:nvPr/>
        </p:nvSpPr>
        <p:spPr bwMode="auto">
          <a:xfrm>
            <a:off x="1143000" y="857250"/>
            <a:ext cx="6858000" cy="5143500"/>
          </a:xfrm>
          <a:prstGeom prst="rect">
            <a:avLst/>
          </a:prstGeom>
          <a:solidFill>
            <a:srgbClr val="3733CA"/>
          </a:solidFill>
          <a:ln>
            <a:noFill/>
          </a:ln>
          <a:extLs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a:lstStyle/>
          <a:p>
            <a:endParaRPr lang="en-US" sz="1350"/>
          </a:p>
        </p:txBody>
      </p:sp>
      <p:sp>
        <p:nvSpPr>
          <p:cNvPr id="13314" name="Rectangle 2">
            <a:extLst>
              <a:ext uri="{FF2B5EF4-FFF2-40B4-BE49-F238E27FC236}">
                <a16:creationId xmlns:a16="http://schemas.microsoft.com/office/drawing/2014/main" id="{81BF3AFE-1254-BB49-B89D-2219E432E56B}"/>
              </a:ext>
            </a:extLst>
          </p:cNvPr>
          <p:cNvSpPr>
            <a:spLocks/>
          </p:cNvSpPr>
          <p:nvPr/>
        </p:nvSpPr>
        <p:spPr bwMode="auto">
          <a:xfrm>
            <a:off x="2571751" y="971550"/>
            <a:ext cx="4142928" cy="415498"/>
          </a:xfrm>
          <a:prstGeom prst="rect">
            <a:avLst/>
          </a:prstGeom>
          <a:noFill/>
          <a:ln w="9525">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0" tIns="0" rIns="30479" bIns="0">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spcBef>
                <a:spcPts val="1575"/>
              </a:spcBef>
            </a:pPr>
            <a:r>
              <a:rPr lang="en-US" altLang="en-US" sz="2700" b="1">
                <a:solidFill>
                  <a:srgbClr val="FFFFFF"/>
                </a:solidFill>
                <a:cs typeface="Times New Roman" panose="02020603050405020304" pitchFamily="18" charset="0"/>
              </a:rPr>
              <a:t>Psycho-Neuro-Immunology</a:t>
            </a:r>
          </a:p>
        </p:txBody>
      </p:sp>
      <p:grpSp>
        <p:nvGrpSpPr>
          <p:cNvPr id="13315" name="Group 3">
            <a:extLst>
              <a:ext uri="{FF2B5EF4-FFF2-40B4-BE49-F238E27FC236}">
                <a16:creationId xmlns:a16="http://schemas.microsoft.com/office/drawing/2014/main" id="{E0C7AFFB-3F8E-D54D-AEF0-22C4BA6AAC8B}"/>
              </a:ext>
            </a:extLst>
          </p:cNvPr>
          <p:cNvGrpSpPr>
            <a:grpSpLocks/>
          </p:cNvGrpSpPr>
          <p:nvPr/>
        </p:nvGrpSpPr>
        <p:grpSpPr bwMode="auto">
          <a:xfrm>
            <a:off x="3543300" y="4800601"/>
            <a:ext cx="1828800" cy="856060"/>
            <a:chOff x="0" y="0"/>
            <a:chExt cx="1536" cy="719"/>
          </a:xfrm>
        </p:grpSpPr>
        <p:sp>
          <p:nvSpPr>
            <p:cNvPr id="13316" name="Line 4">
              <a:extLst>
                <a:ext uri="{FF2B5EF4-FFF2-40B4-BE49-F238E27FC236}">
                  <a16:creationId xmlns:a16="http://schemas.microsoft.com/office/drawing/2014/main" id="{3316DECF-96B1-1A40-ACF7-ED70CC030641}"/>
                </a:ext>
              </a:extLst>
            </p:cNvPr>
            <p:cNvSpPr>
              <a:spLocks noChangeShapeType="1"/>
            </p:cNvSpPr>
            <p:nvPr/>
          </p:nvSpPr>
          <p:spPr bwMode="auto">
            <a:xfrm flipH="1">
              <a:off x="767" y="0"/>
              <a:ext cx="1" cy="383"/>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17" name="Rectangle 5">
              <a:extLst>
                <a:ext uri="{FF2B5EF4-FFF2-40B4-BE49-F238E27FC236}">
                  <a16:creationId xmlns:a16="http://schemas.microsoft.com/office/drawing/2014/main" id="{32BC0B58-2890-A04E-B54C-1C28022F6FD8}"/>
                </a:ext>
              </a:extLst>
            </p:cNvPr>
            <p:cNvSpPr>
              <a:spLocks/>
            </p:cNvSpPr>
            <p:nvPr/>
          </p:nvSpPr>
          <p:spPr bwMode="auto">
            <a:xfrm>
              <a:off x="0" y="395"/>
              <a:ext cx="1536" cy="324"/>
            </a:xfrm>
            <a:prstGeom prst="rect">
              <a:avLst/>
            </a:prstGeom>
            <a:solidFill>
              <a:srgbClr val="F70F0F"/>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HEALTH</a:t>
              </a:r>
            </a:p>
          </p:txBody>
        </p:sp>
      </p:grpSp>
      <p:grpSp>
        <p:nvGrpSpPr>
          <p:cNvPr id="13318" name="Group 6">
            <a:extLst>
              <a:ext uri="{FF2B5EF4-FFF2-40B4-BE49-F238E27FC236}">
                <a16:creationId xmlns:a16="http://schemas.microsoft.com/office/drawing/2014/main" id="{C85F7DA4-95C2-9747-8BB1-E43DBE6E3B47}"/>
              </a:ext>
            </a:extLst>
          </p:cNvPr>
          <p:cNvGrpSpPr>
            <a:grpSpLocks/>
          </p:cNvGrpSpPr>
          <p:nvPr/>
        </p:nvGrpSpPr>
        <p:grpSpPr bwMode="auto">
          <a:xfrm>
            <a:off x="3543300" y="2057400"/>
            <a:ext cx="4114800" cy="2786063"/>
            <a:chOff x="0" y="0"/>
            <a:chExt cx="3456" cy="2339"/>
          </a:xfrm>
        </p:grpSpPr>
        <p:sp>
          <p:nvSpPr>
            <p:cNvPr id="13319" name="Line 7">
              <a:extLst>
                <a:ext uri="{FF2B5EF4-FFF2-40B4-BE49-F238E27FC236}">
                  <a16:creationId xmlns:a16="http://schemas.microsoft.com/office/drawing/2014/main" id="{8AD4607F-5A99-C742-8EDF-98A3C204F113}"/>
                </a:ext>
              </a:extLst>
            </p:cNvPr>
            <p:cNvSpPr>
              <a:spLocks noChangeShapeType="1"/>
            </p:cNvSpPr>
            <p:nvPr/>
          </p:nvSpPr>
          <p:spPr bwMode="auto">
            <a:xfrm flipH="1">
              <a:off x="287" y="1008"/>
              <a:ext cx="2" cy="287"/>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0" name="Line 8">
              <a:extLst>
                <a:ext uri="{FF2B5EF4-FFF2-40B4-BE49-F238E27FC236}">
                  <a16:creationId xmlns:a16="http://schemas.microsoft.com/office/drawing/2014/main" id="{ED7C4CE9-1ED9-2148-A343-1723E1ACAAD3}"/>
                </a:ext>
              </a:extLst>
            </p:cNvPr>
            <p:cNvSpPr>
              <a:spLocks noChangeShapeType="1"/>
            </p:cNvSpPr>
            <p:nvPr/>
          </p:nvSpPr>
          <p:spPr bwMode="auto">
            <a:xfrm flipH="1">
              <a:off x="478" y="576"/>
              <a:ext cx="2" cy="670"/>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1" name="Line 9">
              <a:extLst>
                <a:ext uri="{FF2B5EF4-FFF2-40B4-BE49-F238E27FC236}">
                  <a16:creationId xmlns:a16="http://schemas.microsoft.com/office/drawing/2014/main" id="{52E2C8EA-5E5A-744B-A22C-8A5F268FCCB3}"/>
                </a:ext>
              </a:extLst>
            </p:cNvPr>
            <p:cNvSpPr>
              <a:spLocks noChangeShapeType="1"/>
            </p:cNvSpPr>
            <p:nvPr/>
          </p:nvSpPr>
          <p:spPr bwMode="auto">
            <a:xfrm flipH="1">
              <a:off x="1343" y="1008"/>
              <a:ext cx="2" cy="287"/>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2" name="Line 10">
              <a:extLst>
                <a:ext uri="{FF2B5EF4-FFF2-40B4-BE49-F238E27FC236}">
                  <a16:creationId xmlns:a16="http://schemas.microsoft.com/office/drawing/2014/main" id="{A6BE2FB3-40FC-7641-BC69-3A27AF482EF8}"/>
                </a:ext>
              </a:extLst>
            </p:cNvPr>
            <p:cNvSpPr>
              <a:spLocks noChangeShapeType="1"/>
            </p:cNvSpPr>
            <p:nvPr/>
          </p:nvSpPr>
          <p:spPr bwMode="auto">
            <a:xfrm flipH="1">
              <a:off x="1150" y="576"/>
              <a:ext cx="2" cy="670"/>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3" name="Line 11">
              <a:extLst>
                <a:ext uri="{FF2B5EF4-FFF2-40B4-BE49-F238E27FC236}">
                  <a16:creationId xmlns:a16="http://schemas.microsoft.com/office/drawing/2014/main" id="{4048D714-E632-0C4E-B59C-FD67A84AA30F}"/>
                </a:ext>
              </a:extLst>
            </p:cNvPr>
            <p:cNvSpPr>
              <a:spLocks noChangeShapeType="1"/>
            </p:cNvSpPr>
            <p:nvPr/>
          </p:nvSpPr>
          <p:spPr bwMode="auto">
            <a:xfrm flipH="1">
              <a:off x="670" y="0"/>
              <a:ext cx="2" cy="1246"/>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4" name="Line 12">
              <a:extLst>
                <a:ext uri="{FF2B5EF4-FFF2-40B4-BE49-F238E27FC236}">
                  <a16:creationId xmlns:a16="http://schemas.microsoft.com/office/drawing/2014/main" id="{BA7A5044-694A-5343-8660-709B735D7405}"/>
                </a:ext>
              </a:extLst>
            </p:cNvPr>
            <p:cNvSpPr>
              <a:spLocks noChangeShapeType="1"/>
            </p:cNvSpPr>
            <p:nvPr/>
          </p:nvSpPr>
          <p:spPr bwMode="auto">
            <a:xfrm flipH="1">
              <a:off x="958" y="0"/>
              <a:ext cx="2" cy="1246"/>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grpSp>
          <p:nvGrpSpPr>
            <p:cNvPr id="13325" name="Group 13">
              <a:extLst>
                <a:ext uri="{FF2B5EF4-FFF2-40B4-BE49-F238E27FC236}">
                  <a16:creationId xmlns:a16="http://schemas.microsoft.com/office/drawing/2014/main" id="{34A9ACC3-3C74-CD48-9485-90D194F9AC2C}"/>
                </a:ext>
              </a:extLst>
            </p:cNvPr>
            <p:cNvGrpSpPr>
              <a:grpSpLocks/>
            </p:cNvGrpSpPr>
            <p:nvPr/>
          </p:nvGrpSpPr>
          <p:grpSpPr bwMode="auto">
            <a:xfrm>
              <a:off x="0" y="1295"/>
              <a:ext cx="3456" cy="1044"/>
              <a:chOff x="0" y="0"/>
              <a:chExt cx="3456" cy="1044"/>
            </a:xfrm>
          </p:grpSpPr>
          <p:sp>
            <p:nvSpPr>
              <p:cNvPr id="13326" name="Line 14">
                <a:extLst>
                  <a:ext uri="{FF2B5EF4-FFF2-40B4-BE49-F238E27FC236}">
                    <a16:creationId xmlns:a16="http://schemas.microsoft.com/office/drawing/2014/main" id="{3DC4A477-7397-7442-86AF-A69CAE4CDCFA}"/>
                  </a:ext>
                </a:extLst>
              </p:cNvPr>
              <p:cNvSpPr>
                <a:spLocks noChangeShapeType="1"/>
              </p:cNvSpPr>
              <p:nvPr/>
            </p:nvSpPr>
            <p:spPr bwMode="auto">
              <a:xfrm flipH="1">
                <a:off x="767" y="336"/>
                <a:ext cx="1" cy="384"/>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7" name="Line 15">
                <a:extLst>
                  <a:ext uri="{FF2B5EF4-FFF2-40B4-BE49-F238E27FC236}">
                    <a16:creationId xmlns:a16="http://schemas.microsoft.com/office/drawing/2014/main" id="{0E627911-CBAF-1441-8EA5-36EFC4CB3953}"/>
                  </a:ext>
                </a:extLst>
              </p:cNvPr>
              <p:cNvSpPr>
                <a:spLocks noChangeShapeType="1"/>
              </p:cNvSpPr>
              <p:nvPr/>
            </p:nvSpPr>
            <p:spPr bwMode="auto">
              <a:xfrm>
                <a:off x="1536" y="142"/>
                <a:ext cx="383" cy="2"/>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8" name="Line 16">
                <a:extLst>
                  <a:ext uri="{FF2B5EF4-FFF2-40B4-BE49-F238E27FC236}">
                    <a16:creationId xmlns:a16="http://schemas.microsoft.com/office/drawing/2014/main" id="{EBF7DD4D-1DC7-0F4E-A88D-E1AFAC9091B8}"/>
                  </a:ext>
                </a:extLst>
              </p:cNvPr>
              <p:cNvSpPr>
                <a:spLocks noChangeShapeType="1"/>
              </p:cNvSpPr>
              <p:nvPr/>
            </p:nvSpPr>
            <p:spPr bwMode="auto">
              <a:xfrm flipH="1">
                <a:off x="1578" y="380"/>
                <a:ext cx="431" cy="334"/>
              </a:xfrm>
              <a:prstGeom prst="line">
                <a:avLst/>
              </a:prstGeom>
              <a:noFill/>
              <a:ln w="63500">
                <a:solidFill>
                  <a:schemeClr val="tx1"/>
                </a:solidFill>
                <a:prstDash val="solid"/>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sz="1350"/>
              </a:p>
            </p:txBody>
          </p:sp>
          <p:sp>
            <p:nvSpPr>
              <p:cNvPr id="13329" name="Rectangle 17">
                <a:extLst>
                  <a:ext uri="{FF2B5EF4-FFF2-40B4-BE49-F238E27FC236}">
                    <a16:creationId xmlns:a16="http://schemas.microsoft.com/office/drawing/2014/main" id="{87B711CD-9767-1E42-8A77-46D22DAF5F3F}"/>
                  </a:ext>
                </a:extLst>
              </p:cNvPr>
              <p:cNvSpPr>
                <a:spLocks/>
              </p:cNvSpPr>
              <p:nvPr/>
            </p:nvSpPr>
            <p:spPr bwMode="auto">
              <a:xfrm>
                <a:off x="1920" y="0"/>
                <a:ext cx="1536" cy="324"/>
              </a:xfrm>
              <a:prstGeom prst="rect">
                <a:avLst/>
              </a:prstGeom>
              <a:solidFill>
                <a:schemeClr val="accent1"/>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endocrine system</a:t>
                </a:r>
              </a:p>
            </p:txBody>
          </p:sp>
          <p:sp>
            <p:nvSpPr>
              <p:cNvPr id="13330" name="Rectangle 18">
                <a:extLst>
                  <a:ext uri="{FF2B5EF4-FFF2-40B4-BE49-F238E27FC236}">
                    <a16:creationId xmlns:a16="http://schemas.microsoft.com/office/drawing/2014/main" id="{5E724EB0-F9BA-5C43-87B1-631185BCFA24}"/>
                  </a:ext>
                </a:extLst>
              </p:cNvPr>
              <p:cNvSpPr>
                <a:spLocks/>
              </p:cNvSpPr>
              <p:nvPr/>
            </p:nvSpPr>
            <p:spPr bwMode="auto">
              <a:xfrm>
                <a:off x="0" y="0"/>
                <a:ext cx="1536" cy="324"/>
              </a:xfrm>
              <a:prstGeom prst="rect">
                <a:avLst/>
              </a:prstGeom>
              <a:solidFill>
                <a:schemeClr val="accent1"/>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nervous system</a:t>
                </a:r>
              </a:p>
            </p:txBody>
          </p:sp>
          <p:sp>
            <p:nvSpPr>
              <p:cNvPr id="13331" name="Rectangle 19">
                <a:extLst>
                  <a:ext uri="{FF2B5EF4-FFF2-40B4-BE49-F238E27FC236}">
                    <a16:creationId xmlns:a16="http://schemas.microsoft.com/office/drawing/2014/main" id="{87E35BAC-CC20-4543-8545-528011D218A3}"/>
                  </a:ext>
                </a:extLst>
              </p:cNvPr>
              <p:cNvSpPr>
                <a:spLocks/>
              </p:cNvSpPr>
              <p:nvPr/>
            </p:nvSpPr>
            <p:spPr bwMode="auto">
              <a:xfrm>
                <a:off x="0" y="720"/>
                <a:ext cx="1536" cy="324"/>
              </a:xfrm>
              <a:prstGeom prst="rect">
                <a:avLst/>
              </a:prstGeom>
              <a:solidFill>
                <a:schemeClr val="accent1"/>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immune system</a:t>
                </a:r>
              </a:p>
            </p:txBody>
          </p:sp>
        </p:grpSp>
      </p:grpSp>
      <p:grpSp>
        <p:nvGrpSpPr>
          <p:cNvPr id="13332" name="Group 20">
            <a:extLst>
              <a:ext uri="{FF2B5EF4-FFF2-40B4-BE49-F238E27FC236}">
                <a16:creationId xmlns:a16="http://schemas.microsoft.com/office/drawing/2014/main" id="{2860DF31-E360-B043-9B6A-0E3049F86B3F}"/>
              </a:ext>
            </a:extLst>
          </p:cNvPr>
          <p:cNvGrpSpPr>
            <a:grpSpLocks/>
          </p:cNvGrpSpPr>
          <p:nvPr/>
        </p:nvGrpSpPr>
        <p:grpSpPr bwMode="auto">
          <a:xfrm>
            <a:off x="2686050" y="1771650"/>
            <a:ext cx="3714750" cy="1528763"/>
            <a:chOff x="0" y="0"/>
            <a:chExt cx="3120" cy="1284"/>
          </a:xfrm>
        </p:grpSpPr>
        <p:sp>
          <p:nvSpPr>
            <p:cNvPr id="13333" name="Rectangle 21">
              <a:extLst>
                <a:ext uri="{FF2B5EF4-FFF2-40B4-BE49-F238E27FC236}">
                  <a16:creationId xmlns:a16="http://schemas.microsoft.com/office/drawing/2014/main" id="{D4225AC3-0894-D347-8D82-5B775067CD96}"/>
                </a:ext>
              </a:extLst>
            </p:cNvPr>
            <p:cNvSpPr>
              <a:spLocks/>
            </p:cNvSpPr>
            <p:nvPr/>
          </p:nvSpPr>
          <p:spPr bwMode="auto">
            <a:xfrm>
              <a:off x="672" y="12"/>
              <a:ext cx="816" cy="324"/>
            </a:xfrm>
            <a:prstGeom prst="rect">
              <a:avLst/>
            </a:prstGeom>
            <a:solidFill>
              <a:srgbClr val="CCCCFE"/>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stress</a:t>
              </a:r>
            </a:p>
          </p:txBody>
        </p:sp>
        <p:sp>
          <p:nvSpPr>
            <p:cNvPr id="13334" name="Rectangle 22">
              <a:extLst>
                <a:ext uri="{FF2B5EF4-FFF2-40B4-BE49-F238E27FC236}">
                  <a16:creationId xmlns:a16="http://schemas.microsoft.com/office/drawing/2014/main" id="{E777000F-5A32-9544-A28A-2A2056FF59E4}"/>
                </a:ext>
              </a:extLst>
            </p:cNvPr>
            <p:cNvSpPr>
              <a:spLocks/>
            </p:cNvSpPr>
            <p:nvPr/>
          </p:nvSpPr>
          <p:spPr bwMode="auto">
            <a:xfrm>
              <a:off x="1824" y="480"/>
              <a:ext cx="1056" cy="324"/>
            </a:xfrm>
            <a:prstGeom prst="rect">
              <a:avLst/>
            </a:prstGeom>
            <a:solidFill>
              <a:srgbClr val="CCCCFE"/>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depression</a:t>
              </a:r>
            </a:p>
          </p:txBody>
        </p:sp>
        <p:sp>
          <p:nvSpPr>
            <p:cNvPr id="13335" name="Rectangle 23">
              <a:extLst>
                <a:ext uri="{FF2B5EF4-FFF2-40B4-BE49-F238E27FC236}">
                  <a16:creationId xmlns:a16="http://schemas.microsoft.com/office/drawing/2014/main" id="{DFAE1F9F-F7CC-BA4A-923A-5BE1DE1DDB67}"/>
                </a:ext>
              </a:extLst>
            </p:cNvPr>
            <p:cNvSpPr>
              <a:spLocks/>
            </p:cNvSpPr>
            <p:nvPr/>
          </p:nvSpPr>
          <p:spPr bwMode="auto">
            <a:xfrm>
              <a:off x="1632" y="0"/>
              <a:ext cx="816" cy="324"/>
            </a:xfrm>
            <a:prstGeom prst="rect">
              <a:avLst/>
            </a:prstGeom>
            <a:solidFill>
              <a:srgbClr val="CCCCFE"/>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anxiety</a:t>
              </a:r>
            </a:p>
          </p:txBody>
        </p:sp>
        <p:sp>
          <p:nvSpPr>
            <p:cNvPr id="13336" name="Rectangle 24">
              <a:extLst>
                <a:ext uri="{FF2B5EF4-FFF2-40B4-BE49-F238E27FC236}">
                  <a16:creationId xmlns:a16="http://schemas.microsoft.com/office/drawing/2014/main" id="{A54A5E9D-99B7-3E4A-9D8F-BD2A775393F9}"/>
                </a:ext>
              </a:extLst>
            </p:cNvPr>
            <p:cNvSpPr>
              <a:spLocks/>
            </p:cNvSpPr>
            <p:nvPr/>
          </p:nvSpPr>
          <p:spPr bwMode="auto">
            <a:xfrm>
              <a:off x="240" y="492"/>
              <a:ext cx="1056" cy="324"/>
            </a:xfrm>
            <a:prstGeom prst="rect">
              <a:avLst/>
            </a:prstGeom>
            <a:solidFill>
              <a:srgbClr val="CCCCFE"/>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conflict</a:t>
              </a:r>
            </a:p>
          </p:txBody>
        </p:sp>
        <p:sp>
          <p:nvSpPr>
            <p:cNvPr id="13337" name="Rectangle 25">
              <a:extLst>
                <a:ext uri="{FF2B5EF4-FFF2-40B4-BE49-F238E27FC236}">
                  <a16:creationId xmlns:a16="http://schemas.microsoft.com/office/drawing/2014/main" id="{BDD6396F-3DCE-EB41-9D3F-B624412C0C8C}"/>
                </a:ext>
              </a:extLst>
            </p:cNvPr>
            <p:cNvSpPr>
              <a:spLocks/>
            </p:cNvSpPr>
            <p:nvPr/>
          </p:nvSpPr>
          <p:spPr bwMode="auto">
            <a:xfrm>
              <a:off x="0" y="960"/>
              <a:ext cx="1056" cy="324"/>
            </a:xfrm>
            <a:prstGeom prst="rect">
              <a:avLst/>
            </a:prstGeom>
            <a:solidFill>
              <a:srgbClr val="CCCCFE"/>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personality</a:t>
              </a:r>
            </a:p>
          </p:txBody>
        </p:sp>
        <p:sp>
          <p:nvSpPr>
            <p:cNvPr id="13338" name="Rectangle 26">
              <a:extLst>
                <a:ext uri="{FF2B5EF4-FFF2-40B4-BE49-F238E27FC236}">
                  <a16:creationId xmlns:a16="http://schemas.microsoft.com/office/drawing/2014/main" id="{23EABD1B-F9B7-524D-9FE4-1EEFC23DA608}"/>
                </a:ext>
              </a:extLst>
            </p:cNvPr>
            <p:cNvSpPr>
              <a:spLocks/>
            </p:cNvSpPr>
            <p:nvPr/>
          </p:nvSpPr>
          <p:spPr bwMode="auto">
            <a:xfrm>
              <a:off x="1968" y="960"/>
              <a:ext cx="1152" cy="324"/>
            </a:xfrm>
            <a:prstGeom prst="rect">
              <a:avLst/>
            </a:prstGeom>
            <a:solidFill>
              <a:srgbClr val="CCCCFE"/>
            </a:solidFill>
            <a:ln w="63500">
              <a:solidFill>
                <a:schemeClr val="tx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algn="ctr">
                <a:spcBef>
                  <a:spcPts val="1013"/>
                </a:spcBef>
              </a:pPr>
              <a:r>
                <a:rPr lang="en-US" altLang="en-US" sz="1800">
                  <a:cs typeface="Times New Roman" panose="02020603050405020304" pitchFamily="18" charset="0"/>
                </a:rPr>
                <a:t>bereavement</a:t>
              </a:r>
            </a:p>
          </p:txBody>
        </p:sp>
      </p:grpSp>
      <p:sp>
        <p:nvSpPr>
          <p:cNvPr id="13339" name="AutoShape 27">
            <a:extLst>
              <a:ext uri="{FF2B5EF4-FFF2-40B4-BE49-F238E27FC236}">
                <a16:creationId xmlns:a16="http://schemas.microsoft.com/office/drawing/2014/main" id="{B380E1A5-C228-BB40-870C-D4935CC150BC}"/>
              </a:ext>
            </a:extLst>
          </p:cNvPr>
          <p:cNvSpPr>
            <a:spLocks/>
          </p:cNvSpPr>
          <p:nvPr/>
        </p:nvSpPr>
        <p:spPr bwMode="auto">
          <a:xfrm>
            <a:off x="3373041" y="1608535"/>
            <a:ext cx="1256109" cy="671513"/>
          </a:xfrm>
          <a:custGeom>
            <a:avLst/>
            <a:gdLst/>
            <a:ahLst/>
            <a:cxnLst/>
            <a:rect l="0" t="0" r="r" b="b"/>
            <a:pathLst>
              <a:path w="21559" h="21106">
                <a:moveTo>
                  <a:pt x="2070" y="3834"/>
                </a:moveTo>
                <a:cubicBezTo>
                  <a:pt x="2882" y="2564"/>
                  <a:pt x="4019" y="340"/>
                  <a:pt x="5968" y="23"/>
                </a:cubicBezTo>
                <a:cubicBezTo>
                  <a:pt x="7917" y="-295"/>
                  <a:pt x="11815" y="1611"/>
                  <a:pt x="13764" y="1929"/>
                </a:cubicBezTo>
                <a:cubicBezTo>
                  <a:pt x="15712" y="2246"/>
                  <a:pt x="16687" y="1611"/>
                  <a:pt x="17661" y="1929"/>
                </a:cubicBezTo>
                <a:cubicBezTo>
                  <a:pt x="18636" y="2246"/>
                  <a:pt x="19123" y="2564"/>
                  <a:pt x="19610" y="3834"/>
                </a:cubicBezTo>
                <a:cubicBezTo>
                  <a:pt x="20097" y="5105"/>
                  <a:pt x="20260" y="7646"/>
                  <a:pt x="20585" y="9552"/>
                </a:cubicBezTo>
                <a:cubicBezTo>
                  <a:pt x="20889" y="11418"/>
                  <a:pt x="21559" y="13681"/>
                  <a:pt x="21559" y="15270"/>
                </a:cubicBezTo>
                <a:cubicBezTo>
                  <a:pt x="21559" y="16858"/>
                  <a:pt x="21234" y="18129"/>
                  <a:pt x="20585" y="19081"/>
                </a:cubicBezTo>
                <a:cubicBezTo>
                  <a:pt x="19935" y="20034"/>
                  <a:pt x="18778" y="20670"/>
                  <a:pt x="17661" y="20987"/>
                </a:cubicBezTo>
                <a:cubicBezTo>
                  <a:pt x="16524" y="21265"/>
                  <a:pt x="15063" y="20987"/>
                  <a:pt x="13764" y="20987"/>
                </a:cubicBezTo>
                <a:cubicBezTo>
                  <a:pt x="12464" y="20987"/>
                  <a:pt x="11165" y="20987"/>
                  <a:pt x="9866" y="20987"/>
                </a:cubicBezTo>
                <a:cubicBezTo>
                  <a:pt x="8567" y="20987"/>
                  <a:pt x="6780" y="20987"/>
                  <a:pt x="5968" y="20987"/>
                </a:cubicBezTo>
                <a:cubicBezTo>
                  <a:pt x="5156" y="20987"/>
                  <a:pt x="5481" y="20987"/>
                  <a:pt x="4994" y="20987"/>
                </a:cubicBezTo>
                <a:cubicBezTo>
                  <a:pt x="4506" y="20987"/>
                  <a:pt x="3694" y="21305"/>
                  <a:pt x="3045" y="20987"/>
                </a:cubicBezTo>
                <a:cubicBezTo>
                  <a:pt x="2375" y="20630"/>
                  <a:pt x="1583" y="20352"/>
                  <a:pt x="1096" y="19081"/>
                </a:cubicBezTo>
                <a:cubicBezTo>
                  <a:pt x="609" y="17811"/>
                  <a:pt x="264" y="14912"/>
                  <a:pt x="121" y="13364"/>
                </a:cubicBezTo>
                <a:cubicBezTo>
                  <a:pt x="-41" y="11776"/>
                  <a:pt x="-41" y="10465"/>
                  <a:pt x="121" y="9552"/>
                </a:cubicBezTo>
                <a:cubicBezTo>
                  <a:pt x="264" y="8599"/>
                  <a:pt x="771" y="8599"/>
                  <a:pt x="1096" y="7646"/>
                </a:cubicBezTo>
                <a:cubicBezTo>
                  <a:pt x="1421" y="6693"/>
                  <a:pt x="1258" y="5105"/>
                  <a:pt x="2070" y="3834"/>
                </a:cubicBezTo>
                <a:close/>
                <a:moveTo>
                  <a:pt x="2070" y="3834"/>
                </a:moveTo>
              </a:path>
            </a:pathLst>
          </a:custGeom>
          <a:noFill/>
          <a:ln w="101600">
            <a:solidFill>
              <a:srgbClr val="F70F0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350"/>
          </a:p>
        </p:txBody>
      </p:sp>
      <p:pic>
        <p:nvPicPr>
          <p:cNvPr id="13340" name="Picture 28">
            <a:extLst>
              <a:ext uri="{FF2B5EF4-FFF2-40B4-BE49-F238E27FC236}">
                <a16:creationId xmlns:a16="http://schemas.microsoft.com/office/drawing/2014/main" id="{D8A04F74-B8BF-CE48-9CB8-F803C1F50B5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8281" y="3500437"/>
            <a:ext cx="1458516"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3406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wipe(up)">
                                      <p:cBhvr>
                                        <p:cTn id="7" dur="500"/>
                                        <p:tgtEl>
                                          <p:spTgt spid="133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wipe(up)">
                                      <p:cBhvr>
                                        <p:cTn id="12" dur="500"/>
                                        <p:tgtEl>
                                          <p:spTgt spid="133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00" presetClass="entr" presetSubtype="0" fill="hold" nodeType="clickEffect">
                                  <p:stCondLst>
                                    <p:cond delay="0"/>
                                  </p:stCondLst>
                                  <p:childTnLst>
                                    <p:set>
                                      <p:cBhvr>
                                        <p:cTn id="16" dur="1" fill="hold">
                                          <p:stCondLst>
                                            <p:cond delay="499"/>
                                          </p:stCondLst>
                                        </p:cTn>
                                        <p:tgtEl>
                                          <p:spTgt spid="13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28C3A8-854B-414E-B1B0-009BCD2ED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02738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628650" y="3334911"/>
            <a:ext cx="7886700" cy="308429"/>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8" name="TextBox 7"/>
          <p:cNvSpPr txBox="1"/>
          <p:nvPr/>
        </p:nvSpPr>
        <p:spPr>
          <a:xfrm>
            <a:off x="435428" y="3701647"/>
            <a:ext cx="2883582"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3128510" y="3701647"/>
            <a:ext cx="2883582"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5852204" y="3701647"/>
            <a:ext cx="2883582"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034143" y="4002539"/>
            <a:ext cx="938893" cy="1061829"/>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3769074" y="4002540"/>
            <a:ext cx="896407" cy="1061829"/>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6461519" y="4002539"/>
            <a:ext cx="883308" cy="923330"/>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1898195" y="4002539"/>
            <a:ext cx="980491" cy="923330"/>
          </a:xfrm>
          <a:prstGeom prst="rect">
            <a:avLst/>
          </a:prstGeom>
        </p:spPr>
        <p:txBody>
          <a:bodyPr wrap="square">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4617855" y="4002539"/>
            <a:ext cx="891268" cy="923330"/>
          </a:xfrm>
          <a:prstGeom prst="rect">
            <a:avLst/>
          </a:prstGeom>
        </p:spPr>
        <p:txBody>
          <a:bodyPr wrap="square">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7367001" y="4002539"/>
            <a:ext cx="732770" cy="923330"/>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794607"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1</a:t>
            </a:r>
          </a:p>
        </p:txBody>
      </p:sp>
      <p:sp>
        <p:nvSpPr>
          <p:cNvPr id="19" name="TextBox 18"/>
          <p:cNvSpPr txBox="1"/>
          <p:nvPr/>
        </p:nvSpPr>
        <p:spPr>
          <a:xfrm>
            <a:off x="68421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1855787"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3027363"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419100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537845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6542090"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772160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628650" y="5091782"/>
            <a:ext cx="7886700" cy="308429"/>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7" name="TextBox 26"/>
          <p:cNvSpPr txBox="1"/>
          <p:nvPr/>
        </p:nvSpPr>
        <p:spPr>
          <a:xfrm>
            <a:off x="1581244"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2</a:t>
            </a:r>
          </a:p>
        </p:txBody>
      </p:sp>
      <p:sp>
        <p:nvSpPr>
          <p:cNvPr id="28" name="TextBox 27"/>
          <p:cNvSpPr txBox="1"/>
          <p:nvPr/>
        </p:nvSpPr>
        <p:spPr>
          <a:xfrm>
            <a:off x="2367882"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3</a:t>
            </a:r>
          </a:p>
        </p:txBody>
      </p:sp>
      <p:sp>
        <p:nvSpPr>
          <p:cNvPr id="29" name="TextBox 28"/>
          <p:cNvSpPr txBox="1"/>
          <p:nvPr/>
        </p:nvSpPr>
        <p:spPr>
          <a:xfrm>
            <a:off x="3154519"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4</a:t>
            </a:r>
          </a:p>
        </p:txBody>
      </p:sp>
      <p:sp>
        <p:nvSpPr>
          <p:cNvPr id="30" name="TextBox 29"/>
          <p:cNvSpPr txBox="1"/>
          <p:nvPr/>
        </p:nvSpPr>
        <p:spPr>
          <a:xfrm>
            <a:off x="3941157"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5</a:t>
            </a:r>
          </a:p>
        </p:txBody>
      </p:sp>
      <p:sp>
        <p:nvSpPr>
          <p:cNvPr id="31" name="TextBox 30"/>
          <p:cNvSpPr txBox="1"/>
          <p:nvPr/>
        </p:nvSpPr>
        <p:spPr>
          <a:xfrm>
            <a:off x="4727794"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6</a:t>
            </a:r>
          </a:p>
        </p:txBody>
      </p:sp>
      <p:sp>
        <p:nvSpPr>
          <p:cNvPr id="32" name="TextBox 31"/>
          <p:cNvSpPr txBox="1"/>
          <p:nvPr/>
        </p:nvSpPr>
        <p:spPr>
          <a:xfrm>
            <a:off x="5514432"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7</a:t>
            </a:r>
          </a:p>
        </p:txBody>
      </p:sp>
      <p:sp>
        <p:nvSpPr>
          <p:cNvPr id="33" name="TextBox 32"/>
          <p:cNvSpPr txBox="1"/>
          <p:nvPr/>
        </p:nvSpPr>
        <p:spPr>
          <a:xfrm>
            <a:off x="6301069"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8</a:t>
            </a:r>
          </a:p>
        </p:txBody>
      </p:sp>
      <p:sp>
        <p:nvSpPr>
          <p:cNvPr id="34" name="TextBox 33"/>
          <p:cNvSpPr txBox="1"/>
          <p:nvPr/>
        </p:nvSpPr>
        <p:spPr>
          <a:xfrm>
            <a:off x="7087707"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9</a:t>
            </a:r>
          </a:p>
        </p:txBody>
      </p:sp>
      <p:sp>
        <p:nvSpPr>
          <p:cNvPr id="35" name="TextBox 34"/>
          <p:cNvSpPr txBox="1"/>
          <p:nvPr/>
        </p:nvSpPr>
        <p:spPr>
          <a:xfrm>
            <a:off x="7874345" y="3305028"/>
            <a:ext cx="479072" cy="646331"/>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628650" y="1234678"/>
            <a:ext cx="7886700" cy="994172"/>
          </a:xfrm>
        </p:spPr>
        <p:txBody>
          <a:bodyPr>
            <a:noAutofit/>
          </a:bodyPr>
          <a:lstStyle/>
          <a:p>
            <a:r>
              <a:rPr lang="en-US" sz="2100" dirty="0">
                <a:solidFill>
                  <a:srgbClr val="822E7F"/>
                </a:solidFill>
                <a:latin typeface="Verdana" panose="020B0604030504040204" pitchFamily="34" charset="0"/>
                <a:ea typeface="Verdana" panose="020B0604030504040204" pitchFamily="34" charset="0"/>
                <a:cs typeface="Verdana" panose="020B0604030504040204" pitchFamily="34" charset="0"/>
              </a:rPr>
              <a:t>THE THREE THINGS YOU SHOULD KNOW ABOUT</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t>MENTAL WELLNESS</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18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4294967295"/>
          </p:nvPr>
        </p:nvSpPr>
        <p:spPr>
          <a:xfrm>
            <a:off x="730501" y="2132861"/>
            <a:ext cx="8527799" cy="833997"/>
          </a:xfrm>
          <a:prstGeom prst="rect">
            <a:avLst/>
          </a:prstGeom>
        </p:spPr>
        <p:txBody>
          <a:bodyPr>
            <a:noAutofit/>
          </a:bodyPr>
          <a:lstStyle/>
          <a:p>
            <a:pPr>
              <a:buFont typeface="+mj-lt"/>
              <a:buAutoNum type="arabicPeriod"/>
            </a:pPr>
            <a:r>
              <a:rPr lang="en-US" sz="1350" dirty="0">
                <a:solidFill>
                  <a:srgbClr val="4A3B6B"/>
                </a:solidFill>
                <a:latin typeface="Verdana" panose="020B0604030504040204" pitchFamily="34" charset="0"/>
                <a:ea typeface="Verdana" panose="020B0604030504040204" pitchFamily="34" charset="0"/>
              </a:rPr>
              <a:t>How you feel is not just in your head </a:t>
            </a:r>
            <a:r>
              <a:rPr lang="mr-IN" sz="1350" dirty="0">
                <a:solidFill>
                  <a:srgbClr val="4A3B6B"/>
                </a:solidFill>
                <a:latin typeface="Verdana" panose="020B0604030504040204" pitchFamily="34" charset="0"/>
                <a:ea typeface="Verdana" panose="020B0604030504040204" pitchFamily="34" charset="0"/>
                <a:cs typeface="Aller Light"/>
              </a:rPr>
              <a:t>–</a:t>
            </a:r>
            <a:r>
              <a:rPr lang="en-US" sz="1350" dirty="0">
                <a:solidFill>
                  <a:srgbClr val="4A3B6B"/>
                </a:solidFill>
                <a:latin typeface="Verdana" panose="020B0604030504040204" pitchFamily="34" charset="0"/>
                <a:ea typeface="Verdana" panose="020B0604030504040204" pitchFamily="34" charset="0"/>
              </a:rPr>
              <a:t> it’s also in your gut.</a:t>
            </a:r>
          </a:p>
          <a:p>
            <a:pPr>
              <a:buFont typeface="+mj-lt"/>
              <a:buAutoNum type="arabicPeriod"/>
            </a:pPr>
            <a:r>
              <a:rPr lang="en-US" sz="1350" dirty="0">
                <a:solidFill>
                  <a:srgbClr val="4A3B6B"/>
                </a:solidFill>
                <a:latin typeface="Verdana" panose="020B0604030504040204" pitchFamily="34" charset="0"/>
                <a:ea typeface="Verdana" panose="020B0604030504040204" pitchFamily="34" charset="0"/>
              </a:rPr>
              <a:t>Our “second brain” includes the Microbiome and plays a major role in mental wellness.</a:t>
            </a:r>
          </a:p>
          <a:p>
            <a:pPr>
              <a:buFont typeface="+mj-lt"/>
              <a:buAutoNum type="arabicPeriod"/>
            </a:pPr>
            <a:r>
              <a:rPr lang="en-US" sz="1350" dirty="0">
                <a:solidFill>
                  <a:srgbClr val="4A3B6B"/>
                </a:solidFill>
                <a:latin typeface="Verdana" panose="020B0604030504040204" pitchFamily="34" charset="0"/>
                <a:ea typeface="Verdana" panose="020B0604030504040204" pitchFamily="34" charset="0"/>
              </a:rPr>
              <a:t> You can now DO something NATURALLY to improve your mental wellness. </a:t>
            </a:r>
          </a:p>
        </p:txBody>
      </p:sp>
      <p:sp>
        <p:nvSpPr>
          <p:cNvPr id="38" name="TextBox 37"/>
          <p:cNvSpPr txBox="1"/>
          <p:nvPr/>
        </p:nvSpPr>
        <p:spPr>
          <a:xfrm>
            <a:off x="628650" y="3105216"/>
            <a:ext cx="7886700" cy="253916"/>
          </a:xfrm>
          <a:prstGeom prst="rect">
            <a:avLst/>
          </a:prstGeom>
          <a:noFill/>
        </p:spPr>
        <p:txBody>
          <a:bodyPr wrap="square" rtlCol="0">
            <a:spAutoFit/>
          </a:bodyPr>
          <a:lstStyle/>
          <a:p>
            <a:r>
              <a:rPr lang="en-US" sz="105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05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850098" y="5028156"/>
            <a:ext cx="423581" cy="423581"/>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39" name="Oval 38"/>
          <p:cNvSpPr/>
          <p:nvPr/>
        </p:nvSpPr>
        <p:spPr>
          <a:xfrm>
            <a:off x="2023078" y="5028156"/>
            <a:ext cx="423581" cy="423581"/>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0" name="Oval 39"/>
          <p:cNvSpPr/>
          <p:nvPr/>
        </p:nvSpPr>
        <p:spPr>
          <a:xfrm>
            <a:off x="3196059" y="5028156"/>
            <a:ext cx="423581" cy="423581"/>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1" name="Oval 40"/>
          <p:cNvSpPr/>
          <p:nvPr/>
        </p:nvSpPr>
        <p:spPr>
          <a:xfrm>
            <a:off x="4369039" y="5028156"/>
            <a:ext cx="423581" cy="423581"/>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2" name="Oval 41"/>
          <p:cNvSpPr/>
          <p:nvPr/>
        </p:nvSpPr>
        <p:spPr>
          <a:xfrm>
            <a:off x="5542020" y="5028156"/>
            <a:ext cx="423581" cy="423581"/>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3" name="Oval 42"/>
          <p:cNvSpPr/>
          <p:nvPr/>
        </p:nvSpPr>
        <p:spPr>
          <a:xfrm>
            <a:off x="6715000" y="5028156"/>
            <a:ext cx="423581" cy="423581"/>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4" name="Oval 43"/>
          <p:cNvSpPr/>
          <p:nvPr/>
        </p:nvSpPr>
        <p:spPr>
          <a:xfrm>
            <a:off x="7887980" y="5028156"/>
            <a:ext cx="423581" cy="423581"/>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Tree>
    <p:extLst>
      <p:ext uri="{BB962C8B-B14F-4D97-AF65-F5344CB8AC3E}">
        <p14:creationId xmlns:p14="http://schemas.microsoft.com/office/powerpoint/2010/main" val="176115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
            <a:extLst>
              <a:ext uri="{FF2B5EF4-FFF2-40B4-BE49-F238E27FC236}">
                <a16:creationId xmlns:a16="http://schemas.microsoft.com/office/drawing/2014/main" id="{DB7BB2A1-8092-45E0-9C66-A6B0FE73B55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54312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
            <a:extLst>
              <a:ext uri="{FF2B5EF4-FFF2-40B4-BE49-F238E27FC236}">
                <a16:creationId xmlns:a16="http://schemas.microsoft.com/office/drawing/2014/main" id="{A3766993-E890-4910-84EB-8CD3A0439EF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1761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
            <a:extLst>
              <a:ext uri="{FF2B5EF4-FFF2-40B4-BE49-F238E27FC236}">
                <a16:creationId xmlns:a16="http://schemas.microsoft.com/office/drawing/2014/main" id="{9145FFD7-C71D-4D24-8615-7BB0D7AF506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11539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
            <a:extLst>
              <a:ext uri="{FF2B5EF4-FFF2-40B4-BE49-F238E27FC236}">
                <a16:creationId xmlns:a16="http://schemas.microsoft.com/office/drawing/2014/main" id="{4B99DD13-E773-4E5D-8725-714840A358C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01732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2" y="1590430"/>
            <a:ext cx="2283714" cy="3044952"/>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4536" y="1590430"/>
            <a:ext cx="2283714" cy="304495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8738" y="1377772"/>
            <a:ext cx="2516886" cy="3355848"/>
          </a:xfrm>
          <a:prstGeom prst="rect">
            <a:avLst/>
          </a:prstGeom>
        </p:spPr>
      </p:pic>
      <p:sp>
        <p:nvSpPr>
          <p:cNvPr id="7" name="TextBox 6"/>
          <p:cNvSpPr txBox="1"/>
          <p:nvPr/>
        </p:nvSpPr>
        <p:spPr>
          <a:xfrm>
            <a:off x="552069" y="621797"/>
            <a:ext cx="1600200" cy="646331"/>
          </a:xfrm>
          <a:prstGeom prst="rect">
            <a:avLst/>
          </a:prstGeom>
          <a:noFill/>
        </p:spPr>
        <p:txBody>
          <a:bodyPr wrap="square" rtlCol="0">
            <a:spAutoFit/>
          </a:bodyPr>
          <a:lstStyle/>
          <a:p>
            <a:pPr algn="ctr"/>
            <a:r>
              <a:rPr lang="en-US" dirty="0">
                <a:latin typeface="Cooper Black"/>
                <a:cs typeface="Cooper Black"/>
              </a:rPr>
              <a:t>Obese</a:t>
            </a:r>
          </a:p>
          <a:p>
            <a:pPr algn="ctr"/>
            <a:r>
              <a:rPr lang="en-US" dirty="0">
                <a:latin typeface="Cooper Black"/>
                <a:cs typeface="Cooper Black"/>
              </a:rPr>
              <a:t>Overeating</a:t>
            </a:r>
          </a:p>
        </p:txBody>
      </p:sp>
      <p:sp>
        <p:nvSpPr>
          <p:cNvPr id="8" name="TextBox 7"/>
          <p:cNvSpPr txBox="1"/>
          <p:nvPr/>
        </p:nvSpPr>
        <p:spPr>
          <a:xfrm>
            <a:off x="6649593" y="621797"/>
            <a:ext cx="2133600" cy="646331"/>
          </a:xfrm>
          <a:prstGeom prst="rect">
            <a:avLst/>
          </a:prstGeom>
          <a:noFill/>
        </p:spPr>
        <p:txBody>
          <a:bodyPr wrap="square" rtlCol="0">
            <a:spAutoFit/>
          </a:bodyPr>
          <a:lstStyle/>
          <a:p>
            <a:pPr algn="ctr"/>
            <a:r>
              <a:rPr lang="en-US" dirty="0">
                <a:latin typeface="Cooper Black"/>
                <a:cs typeface="Cooper Black"/>
              </a:rPr>
              <a:t>Obese</a:t>
            </a:r>
          </a:p>
          <a:p>
            <a:pPr algn="ctr"/>
            <a:r>
              <a:rPr lang="en-US" dirty="0">
                <a:latin typeface="Cooper Black"/>
                <a:cs typeface="Cooper Black"/>
              </a:rPr>
              <a:t>Overeating</a:t>
            </a:r>
          </a:p>
        </p:txBody>
      </p:sp>
      <p:sp>
        <p:nvSpPr>
          <p:cNvPr id="9" name="TextBox 8"/>
          <p:cNvSpPr txBox="1"/>
          <p:nvPr/>
        </p:nvSpPr>
        <p:spPr>
          <a:xfrm>
            <a:off x="4077081" y="4956048"/>
            <a:ext cx="1600200" cy="369332"/>
          </a:xfrm>
          <a:prstGeom prst="rect">
            <a:avLst/>
          </a:prstGeom>
          <a:noFill/>
        </p:spPr>
        <p:txBody>
          <a:bodyPr wrap="square" rtlCol="0">
            <a:spAutoFit/>
          </a:bodyPr>
          <a:lstStyle/>
          <a:p>
            <a:pPr algn="ctr"/>
            <a:r>
              <a:rPr lang="en-US" dirty="0">
                <a:latin typeface="Calibri" panose="020F0502020204030204" pitchFamily="34" charset="0"/>
              </a:rPr>
              <a:t>Germ-free </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9368" y="2450643"/>
            <a:ext cx="771905" cy="771905"/>
          </a:xfrm>
          <a:prstGeom prst="rect">
            <a:avLst/>
          </a:prstGeom>
        </p:spPr>
      </p:pic>
      <p:sp>
        <p:nvSpPr>
          <p:cNvPr id="11" name="TextBox 10"/>
          <p:cNvSpPr txBox="1"/>
          <p:nvPr/>
        </p:nvSpPr>
        <p:spPr>
          <a:xfrm>
            <a:off x="552069" y="4956062"/>
            <a:ext cx="1600200" cy="646331"/>
          </a:xfrm>
          <a:prstGeom prst="rect">
            <a:avLst/>
          </a:prstGeom>
          <a:noFill/>
        </p:spPr>
        <p:txBody>
          <a:bodyPr wrap="square" rtlCol="0">
            <a:spAutoFit/>
          </a:bodyPr>
          <a:lstStyle/>
          <a:p>
            <a:pPr algn="ctr"/>
            <a:r>
              <a:rPr lang="en-US" dirty="0" err="1">
                <a:latin typeface="Calibri" panose="020F0502020204030204" pitchFamily="34" charset="0"/>
              </a:rPr>
              <a:t>Obesogenic</a:t>
            </a:r>
            <a:r>
              <a:rPr lang="en-US" dirty="0">
                <a:latin typeface="Calibri" panose="020F0502020204030204" pitchFamily="34" charset="0"/>
              </a:rPr>
              <a:t> </a:t>
            </a:r>
            <a:r>
              <a:rPr lang="en-US" dirty="0" err="1">
                <a:latin typeface="Calibri" panose="020F0502020204030204" pitchFamily="34" charset="0"/>
              </a:rPr>
              <a:t>microbiota</a:t>
            </a:r>
            <a:endParaRPr lang="en-US" dirty="0">
              <a:latin typeface="Calibri" panose="020F0502020204030204" pitchFamily="34" charset="0"/>
            </a:endParaRPr>
          </a:p>
        </p:txBody>
      </p:sp>
      <p:sp>
        <p:nvSpPr>
          <p:cNvPr id="16" name="TextBox 15"/>
          <p:cNvSpPr txBox="1"/>
          <p:nvPr/>
        </p:nvSpPr>
        <p:spPr>
          <a:xfrm>
            <a:off x="4077081" y="621792"/>
            <a:ext cx="1600200" cy="369332"/>
          </a:xfrm>
          <a:prstGeom prst="rect">
            <a:avLst/>
          </a:prstGeom>
          <a:noFill/>
        </p:spPr>
        <p:txBody>
          <a:bodyPr wrap="square" rtlCol="0">
            <a:spAutoFit/>
          </a:bodyPr>
          <a:lstStyle/>
          <a:p>
            <a:pPr algn="ctr"/>
            <a:r>
              <a:rPr lang="en-US" dirty="0">
                <a:latin typeface="Cooper Black"/>
                <a:cs typeface="Cooper Black"/>
              </a:rPr>
              <a:t>Lean</a:t>
            </a:r>
          </a:p>
        </p:txBody>
      </p:sp>
      <p:sp>
        <p:nvSpPr>
          <p:cNvPr id="17" name="TextBox 16"/>
          <p:cNvSpPr txBox="1"/>
          <p:nvPr/>
        </p:nvSpPr>
        <p:spPr>
          <a:xfrm>
            <a:off x="6916293" y="4956062"/>
            <a:ext cx="1600200" cy="646331"/>
          </a:xfrm>
          <a:prstGeom prst="rect">
            <a:avLst/>
          </a:prstGeom>
          <a:noFill/>
        </p:spPr>
        <p:txBody>
          <a:bodyPr wrap="square" rtlCol="0">
            <a:spAutoFit/>
          </a:bodyPr>
          <a:lstStyle/>
          <a:p>
            <a:pPr algn="ctr"/>
            <a:r>
              <a:rPr lang="en-US" dirty="0" err="1">
                <a:latin typeface="Calibri" panose="020F0502020204030204" pitchFamily="34" charset="0"/>
              </a:rPr>
              <a:t>Obesogenic</a:t>
            </a:r>
            <a:r>
              <a:rPr lang="en-US" dirty="0">
                <a:latin typeface="Calibri" panose="020F0502020204030204" pitchFamily="34" charset="0"/>
              </a:rPr>
              <a:t> </a:t>
            </a:r>
            <a:r>
              <a:rPr lang="en-US" dirty="0" err="1">
                <a:latin typeface="Calibri" panose="020F0502020204030204" pitchFamily="34" charset="0"/>
              </a:rPr>
              <a:t>microbiota</a:t>
            </a:r>
            <a:endParaRPr lang="en-US" dirty="0">
              <a:latin typeface="Calibri" panose="020F0502020204030204" pitchFamily="34" charset="0"/>
            </a:endParaRPr>
          </a:p>
        </p:txBody>
      </p:sp>
      <p:sp>
        <p:nvSpPr>
          <p:cNvPr id="20" name="Right Arrow 19"/>
          <p:cNvSpPr/>
          <p:nvPr/>
        </p:nvSpPr>
        <p:spPr>
          <a:xfrm>
            <a:off x="5750433" y="2183862"/>
            <a:ext cx="1152206" cy="228600"/>
          </a:xfrm>
          <a:prstGeom prst="rightArrow">
            <a:avLst/>
          </a:prstGeom>
          <a:gradFill flip="none" rotWithShape="1">
            <a:gsLst>
              <a:gs pos="0">
                <a:srgbClr val="8ED8DE"/>
              </a:gs>
              <a:gs pos="100000">
                <a:schemeClr val="accent1">
                  <a:tint val="50000"/>
                  <a:shade val="100000"/>
                  <a:satMod val="35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baseline="-25000" dirty="0">
              <a:solidFill>
                <a:srgbClr val="FFFFFF"/>
              </a:solidFill>
              <a:latin typeface="Arial"/>
              <a:ea typeface="ＭＳ Ｐゴシック"/>
              <a:cs typeface="ＭＳ Ｐゴシック"/>
            </a:endParaRPr>
          </a:p>
        </p:txBody>
      </p:sp>
      <p:sp>
        <p:nvSpPr>
          <p:cNvPr id="21" name="Right Arrow 20"/>
          <p:cNvSpPr/>
          <p:nvPr/>
        </p:nvSpPr>
        <p:spPr>
          <a:xfrm>
            <a:off x="2305199" y="3257550"/>
            <a:ext cx="1920240" cy="228600"/>
          </a:xfrm>
          <a:prstGeom prst="rightArrow">
            <a:avLst/>
          </a:prstGeom>
          <a:gradFill flip="none" rotWithShape="1">
            <a:gsLst>
              <a:gs pos="0">
                <a:srgbClr val="8ED8DE"/>
              </a:gs>
              <a:gs pos="100000">
                <a:schemeClr val="accent1">
                  <a:tint val="50000"/>
                  <a:shade val="100000"/>
                  <a:satMod val="35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baseline="-25000" dirty="0">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4013186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02" y="1518535"/>
            <a:ext cx="2366010" cy="315468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7668" y="1518535"/>
            <a:ext cx="2366010" cy="315468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7328" y="1518535"/>
            <a:ext cx="2366010" cy="3154680"/>
          </a:xfrm>
          <a:prstGeom prst="rect">
            <a:avLst/>
          </a:prstGeom>
        </p:spPr>
      </p:pic>
      <p:sp>
        <p:nvSpPr>
          <p:cNvPr id="7" name="TextBox 6"/>
          <p:cNvSpPr txBox="1"/>
          <p:nvPr/>
        </p:nvSpPr>
        <p:spPr>
          <a:xfrm>
            <a:off x="589407" y="624077"/>
            <a:ext cx="1600200" cy="646331"/>
          </a:xfrm>
          <a:prstGeom prst="rect">
            <a:avLst/>
          </a:prstGeom>
          <a:noFill/>
        </p:spPr>
        <p:txBody>
          <a:bodyPr wrap="square" rtlCol="0">
            <a:spAutoFit/>
          </a:bodyPr>
          <a:lstStyle/>
          <a:p>
            <a:pPr algn="ctr"/>
            <a:r>
              <a:rPr lang="en-US" dirty="0">
                <a:latin typeface="Cooper Black"/>
                <a:cs typeface="Cooper Black"/>
              </a:rPr>
              <a:t>Timid</a:t>
            </a:r>
          </a:p>
          <a:p>
            <a:pPr algn="ctr"/>
            <a:r>
              <a:rPr lang="en-US" dirty="0">
                <a:latin typeface="Cooper Black"/>
                <a:cs typeface="Cooper Black"/>
              </a:rPr>
              <a:t>“Introvert”</a:t>
            </a:r>
          </a:p>
        </p:txBody>
      </p:sp>
      <p:sp>
        <p:nvSpPr>
          <p:cNvPr id="9" name="TextBox 8"/>
          <p:cNvSpPr txBox="1"/>
          <p:nvPr/>
        </p:nvSpPr>
        <p:spPr>
          <a:xfrm>
            <a:off x="4150233" y="624077"/>
            <a:ext cx="1600200" cy="646331"/>
          </a:xfrm>
          <a:prstGeom prst="rect">
            <a:avLst/>
          </a:prstGeom>
          <a:noFill/>
        </p:spPr>
        <p:txBody>
          <a:bodyPr wrap="square" rtlCol="0">
            <a:spAutoFit/>
          </a:bodyPr>
          <a:lstStyle/>
          <a:p>
            <a:pPr algn="ctr"/>
            <a:r>
              <a:rPr lang="en-US" dirty="0">
                <a:latin typeface="Cooper Black"/>
                <a:cs typeface="Cooper Black"/>
              </a:rPr>
              <a:t>Outgoing</a:t>
            </a:r>
          </a:p>
          <a:p>
            <a:pPr algn="ctr"/>
            <a:r>
              <a:rPr lang="en-US" dirty="0">
                <a:latin typeface="Cooper Black"/>
                <a:cs typeface="Cooper Black"/>
              </a:rPr>
              <a:t>“Extrovert”</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2174" y="2454303"/>
            <a:ext cx="771905" cy="771905"/>
          </a:xfrm>
          <a:prstGeom prst="rect">
            <a:avLst/>
          </a:prstGeom>
          <a:ln>
            <a:noFill/>
          </a:ln>
        </p:spPr>
      </p:pic>
      <p:sp>
        <p:nvSpPr>
          <p:cNvPr id="17" name="TextBox 16"/>
          <p:cNvSpPr txBox="1"/>
          <p:nvPr/>
        </p:nvSpPr>
        <p:spPr>
          <a:xfrm>
            <a:off x="589407" y="4958957"/>
            <a:ext cx="1600200" cy="646331"/>
          </a:xfrm>
          <a:prstGeom prst="rect">
            <a:avLst/>
          </a:prstGeom>
          <a:noFill/>
        </p:spPr>
        <p:txBody>
          <a:bodyPr wrap="square" rtlCol="0">
            <a:spAutoFit/>
          </a:bodyPr>
          <a:lstStyle/>
          <a:p>
            <a:pPr algn="ctr"/>
            <a:r>
              <a:rPr lang="en-US" dirty="0">
                <a:solidFill>
                  <a:srgbClr val="336699"/>
                </a:solidFill>
                <a:latin typeface="Calibri" panose="020F0502020204030204" pitchFamily="34" charset="0"/>
              </a:rPr>
              <a:t>Normal gut microbes</a:t>
            </a:r>
          </a:p>
        </p:txBody>
      </p:sp>
      <p:sp>
        <p:nvSpPr>
          <p:cNvPr id="18" name="TextBox 17"/>
          <p:cNvSpPr txBox="1"/>
          <p:nvPr/>
        </p:nvSpPr>
        <p:spPr>
          <a:xfrm>
            <a:off x="4112133" y="4958945"/>
            <a:ext cx="1600200" cy="369332"/>
          </a:xfrm>
          <a:prstGeom prst="rect">
            <a:avLst/>
          </a:prstGeom>
          <a:noFill/>
        </p:spPr>
        <p:txBody>
          <a:bodyPr wrap="square" rtlCol="0">
            <a:spAutoFit/>
          </a:bodyPr>
          <a:lstStyle/>
          <a:p>
            <a:pPr algn="ctr"/>
            <a:r>
              <a:rPr lang="en-US" dirty="0">
                <a:solidFill>
                  <a:srgbClr val="336699"/>
                </a:solidFill>
                <a:latin typeface="Calibri" panose="020F0502020204030204" pitchFamily="34" charset="0"/>
              </a:rPr>
              <a:t>Germ-free</a:t>
            </a:r>
          </a:p>
        </p:txBody>
      </p:sp>
      <p:sp>
        <p:nvSpPr>
          <p:cNvPr id="19" name="TextBox 18"/>
          <p:cNvSpPr txBox="1"/>
          <p:nvPr/>
        </p:nvSpPr>
        <p:spPr>
          <a:xfrm>
            <a:off x="6870573" y="624077"/>
            <a:ext cx="1600200" cy="646331"/>
          </a:xfrm>
          <a:prstGeom prst="rect">
            <a:avLst/>
          </a:prstGeom>
          <a:noFill/>
        </p:spPr>
        <p:txBody>
          <a:bodyPr wrap="square" rtlCol="0">
            <a:spAutoFit/>
          </a:bodyPr>
          <a:lstStyle/>
          <a:p>
            <a:pPr algn="ctr"/>
            <a:r>
              <a:rPr lang="en-US" dirty="0">
                <a:solidFill>
                  <a:srgbClr val="000000"/>
                </a:solidFill>
                <a:latin typeface="Cooper Black"/>
                <a:cs typeface="Cooper Black"/>
              </a:rPr>
              <a:t>Timid</a:t>
            </a:r>
          </a:p>
          <a:p>
            <a:pPr algn="ctr"/>
            <a:r>
              <a:rPr lang="en-US" dirty="0">
                <a:solidFill>
                  <a:srgbClr val="000000"/>
                </a:solidFill>
                <a:latin typeface="Cooper Black"/>
                <a:cs typeface="Cooper Black"/>
              </a:rPr>
              <a:t>“Introvert”</a:t>
            </a:r>
          </a:p>
        </p:txBody>
      </p:sp>
      <p:sp>
        <p:nvSpPr>
          <p:cNvPr id="16" name="TextBox 15"/>
          <p:cNvSpPr txBox="1"/>
          <p:nvPr/>
        </p:nvSpPr>
        <p:spPr>
          <a:xfrm>
            <a:off x="6791833" y="4958945"/>
            <a:ext cx="1600200" cy="369332"/>
          </a:xfrm>
          <a:prstGeom prst="rect">
            <a:avLst/>
          </a:prstGeom>
          <a:noFill/>
        </p:spPr>
        <p:txBody>
          <a:bodyPr wrap="square" rtlCol="0">
            <a:spAutoFit/>
          </a:bodyPr>
          <a:lstStyle/>
          <a:p>
            <a:pPr algn="ctr"/>
            <a:r>
              <a:rPr lang="en-US" dirty="0">
                <a:solidFill>
                  <a:srgbClr val="336699"/>
                </a:solidFill>
                <a:latin typeface="Calibri" panose="020F0502020204030204" pitchFamily="34" charset="0"/>
              </a:rPr>
              <a:t>Transplanted</a:t>
            </a:r>
          </a:p>
        </p:txBody>
      </p:sp>
      <p:sp>
        <p:nvSpPr>
          <p:cNvPr id="20" name="Right Arrow 19"/>
          <p:cNvSpPr/>
          <p:nvPr/>
        </p:nvSpPr>
        <p:spPr>
          <a:xfrm>
            <a:off x="2057549" y="3257550"/>
            <a:ext cx="2181076" cy="228600"/>
          </a:xfrm>
          <a:prstGeom prst="rightArrow">
            <a:avLst/>
          </a:prstGeom>
          <a:gradFill flip="none" rotWithShape="1">
            <a:gsLst>
              <a:gs pos="0">
                <a:srgbClr val="8ED8DE"/>
              </a:gs>
              <a:gs pos="100000">
                <a:schemeClr val="accent1">
                  <a:tint val="50000"/>
                  <a:shade val="100000"/>
                  <a:satMod val="35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baseline="-25000" dirty="0">
              <a:solidFill>
                <a:srgbClr val="FFFFFF"/>
              </a:solidFill>
              <a:latin typeface="Arial"/>
              <a:ea typeface="ＭＳ Ｐゴシック"/>
              <a:cs typeface="ＭＳ Ｐゴシック"/>
            </a:endParaRPr>
          </a:p>
        </p:txBody>
      </p:sp>
      <p:sp>
        <p:nvSpPr>
          <p:cNvPr id="21" name="Right Arrow 20"/>
          <p:cNvSpPr/>
          <p:nvPr/>
        </p:nvSpPr>
        <p:spPr>
          <a:xfrm>
            <a:off x="5750433" y="2269587"/>
            <a:ext cx="1152206" cy="228600"/>
          </a:xfrm>
          <a:prstGeom prst="rightArrow">
            <a:avLst/>
          </a:prstGeom>
          <a:gradFill flip="none" rotWithShape="1">
            <a:gsLst>
              <a:gs pos="0">
                <a:srgbClr val="8ED8DE"/>
              </a:gs>
              <a:gs pos="100000">
                <a:schemeClr val="accent1">
                  <a:tint val="50000"/>
                  <a:shade val="100000"/>
                  <a:satMod val="350000"/>
                </a:schemeClr>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baseline="-25000" dirty="0">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1981316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6-09-09 05.19.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87" y="446087"/>
            <a:ext cx="8044167" cy="1870737"/>
          </a:xfrm>
          <a:prstGeom prst="rect">
            <a:avLst/>
          </a:prstGeom>
        </p:spPr>
      </p:pic>
      <p:sp>
        <p:nvSpPr>
          <p:cNvPr id="5" name="TextBox 4"/>
          <p:cNvSpPr txBox="1"/>
          <p:nvPr/>
        </p:nvSpPr>
        <p:spPr>
          <a:xfrm>
            <a:off x="6671728" y="6294580"/>
            <a:ext cx="2135520" cy="369331"/>
          </a:xfrm>
          <a:prstGeom prst="rect">
            <a:avLst/>
          </a:prstGeom>
          <a:noFill/>
        </p:spPr>
        <p:txBody>
          <a:bodyPr wrap="square" rtlCol="0">
            <a:spAutoFit/>
          </a:bodyPr>
          <a:lstStyle/>
          <a:p>
            <a:r>
              <a:rPr lang="en-US" dirty="0" err="1">
                <a:solidFill>
                  <a:prstClr val="black"/>
                </a:solidFill>
                <a:latin typeface="Calibri"/>
              </a:rPr>
              <a:t>Z</a:t>
            </a:r>
            <a:r>
              <a:rPr lang="en-US" i="1" dirty="0" err="1">
                <a:solidFill>
                  <a:prstClr val="black"/>
                </a:solidFill>
                <a:latin typeface="Calibri"/>
              </a:rPr>
              <a:t>heng</a:t>
            </a:r>
            <a:r>
              <a:rPr lang="en-US" i="1" dirty="0">
                <a:solidFill>
                  <a:prstClr val="black"/>
                </a:solidFill>
                <a:latin typeface="Calibri"/>
              </a:rPr>
              <a:t> P et al, 2016</a:t>
            </a:r>
          </a:p>
        </p:txBody>
      </p:sp>
      <p:pic>
        <p:nvPicPr>
          <p:cNvPr id="6" name="Picture 5" descr="Screenshot 2016-09-09 05.20.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72" y="2491334"/>
            <a:ext cx="8083447" cy="3030399"/>
          </a:xfrm>
          <a:prstGeom prst="rect">
            <a:avLst/>
          </a:prstGeom>
        </p:spPr>
      </p:pic>
      <p:sp>
        <p:nvSpPr>
          <p:cNvPr id="7" name="TextBox 6"/>
          <p:cNvSpPr txBox="1"/>
          <p:nvPr/>
        </p:nvSpPr>
        <p:spPr>
          <a:xfrm>
            <a:off x="5699738" y="446074"/>
            <a:ext cx="2489200" cy="584776"/>
          </a:xfrm>
          <a:prstGeom prst="rect">
            <a:avLst/>
          </a:prstGeom>
          <a:noFill/>
        </p:spPr>
        <p:txBody>
          <a:bodyPr wrap="square" rtlCol="0">
            <a:spAutoFit/>
          </a:bodyPr>
          <a:lstStyle/>
          <a:p>
            <a:r>
              <a:rPr lang="en-US" sz="3200" dirty="0">
                <a:solidFill>
                  <a:srgbClr val="3871AA"/>
                </a:solidFill>
                <a:latin typeface="Arial"/>
                <a:ea typeface="ＭＳ Ｐゴシック"/>
                <a:cs typeface="ＭＳ Ｐゴシック"/>
              </a:rPr>
              <a:t>Depression</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066" y="5288308"/>
            <a:ext cx="1331612" cy="1775483"/>
          </a:xfrm>
          <a:prstGeom prst="rect">
            <a:avLst/>
          </a:prstGeom>
        </p:spPr>
      </p:pic>
      <p:cxnSp>
        <p:nvCxnSpPr>
          <p:cNvPr id="3" name="Straight Arrow Connector 2"/>
          <p:cNvCxnSpPr/>
          <p:nvPr/>
        </p:nvCxnSpPr>
        <p:spPr bwMode="auto">
          <a:xfrm>
            <a:off x="990600" y="4965701"/>
            <a:ext cx="457200" cy="1210349"/>
          </a:xfrm>
          <a:prstGeom prst="straightConnector1">
            <a:avLst/>
          </a:prstGeom>
          <a:solidFill>
            <a:schemeClr val="accent1"/>
          </a:solidFill>
          <a:ln w="9525" cap="flat" cmpd="sng" algn="ctr">
            <a:solidFill>
              <a:srgbClr val="FF6600"/>
            </a:solidFill>
            <a:prstDash val="solid"/>
            <a:round/>
            <a:headEnd type="none" w="med" len="med"/>
            <a:tailEnd type="arrow"/>
          </a:ln>
          <a:effectLst/>
        </p:spPr>
      </p:cxnSp>
    </p:spTree>
    <p:extLst>
      <p:ext uri="{BB962C8B-B14F-4D97-AF65-F5344CB8AC3E}">
        <p14:creationId xmlns:p14="http://schemas.microsoft.com/office/powerpoint/2010/main" val="2611976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D684D3-6A5B-4F42-9654-75EDF02CA19E}"/>
              </a:ext>
            </a:extLst>
          </p:cNvPr>
          <p:cNvSpPr txBox="1"/>
          <p:nvPr/>
        </p:nvSpPr>
        <p:spPr>
          <a:xfrm>
            <a:off x="366387" y="1197416"/>
            <a:ext cx="8248390" cy="4524315"/>
          </a:xfrm>
          <a:prstGeom prst="rect">
            <a:avLst/>
          </a:prstGeom>
          <a:noFill/>
        </p:spPr>
        <p:txBody>
          <a:bodyPr wrap="square" rtlCol="0">
            <a:spAutoFit/>
          </a:bodyPr>
          <a:lstStyle/>
          <a:p>
            <a:r>
              <a:rPr lang="en-US" b="1" dirty="0"/>
              <a:t>Attention-deficit/hyperactivity disorder (ADHD) </a:t>
            </a:r>
            <a:r>
              <a:rPr lang="en-US" dirty="0"/>
              <a:t>is a brain disorder marked by an ongoing pattern of inattention and/or hyperactivity-impulsivity that interferes with functioning or development. </a:t>
            </a:r>
            <a:r>
              <a:rPr lang="en-US" dirty="0">
                <a:solidFill>
                  <a:srgbClr val="FF0000"/>
                </a:solidFill>
              </a:rPr>
              <a:t>(~1:10 kids)</a:t>
            </a:r>
          </a:p>
          <a:p>
            <a:endParaRPr lang="en-US" dirty="0"/>
          </a:p>
          <a:p>
            <a:r>
              <a:rPr lang="en-US" b="1" dirty="0"/>
              <a:t>Autism, or autism spectrum disorder (ASD), </a:t>
            </a:r>
            <a:r>
              <a:rPr lang="en-US" dirty="0"/>
              <a:t>refers to a range of conditions characterized by challenges with social skills, repetitive behaviors, speech and nonverbal communication, as well as by unique strengths and differences. We now know that there is not one autism but many types, caused by different combinations of genetic and environmental influences. </a:t>
            </a:r>
            <a:r>
              <a:rPr lang="en-US" dirty="0">
                <a:solidFill>
                  <a:srgbClr val="FF0000"/>
                </a:solidFill>
              </a:rPr>
              <a:t>(~1:68 kids)</a:t>
            </a:r>
          </a:p>
          <a:p>
            <a:endParaRPr lang="en-US" dirty="0"/>
          </a:p>
          <a:p>
            <a:r>
              <a:rPr lang="en-US" b="1" dirty="0"/>
              <a:t>PANDAS</a:t>
            </a:r>
            <a:r>
              <a:rPr lang="en-US" dirty="0"/>
              <a:t> (Pediatric Autoimmune Neuropsychiatric Disorders Associated with Streptococcal Infections) occurs when strep triggers a misdirected immune response results in inflammation on a child’s brain. In turn, the child quickly begins to exhibit life changing symptoms such as OCD, anxiety, tics, personality changes, decline in math and handwriting abilities, sensory sensitivities, restrictive eating, and more. </a:t>
            </a:r>
            <a:r>
              <a:rPr lang="en-US" dirty="0">
                <a:solidFill>
                  <a:srgbClr val="FF0000"/>
                </a:solidFill>
              </a:rPr>
              <a:t>(~1:200 kids)</a:t>
            </a:r>
          </a:p>
        </p:txBody>
      </p:sp>
    </p:spTree>
    <p:extLst>
      <p:ext uri="{BB962C8B-B14F-4D97-AF65-F5344CB8AC3E}">
        <p14:creationId xmlns:p14="http://schemas.microsoft.com/office/powerpoint/2010/main" val="407015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ssolve">
                                      <p:cBhvr>
                                        <p:cTn id="1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E36720-FA2C-3D45-80AB-42A6B83C5CF8}"/>
              </a:ext>
            </a:extLst>
          </p:cNvPr>
          <p:cNvPicPr>
            <a:picLocks noChangeAspect="1"/>
          </p:cNvPicPr>
          <p:nvPr/>
        </p:nvPicPr>
        <p:blipFill>
          <a:blip r:embed="rId2"/>
          <a:stretch>
            <a:fillRect/>
          </a:stretch>
        </p:blipFill>
        <p:spPr>
          <a:xfrm>
            <a:off x="1229710" y="199698"/>
            <a:ext cx="6873955" cy="6658302"/>
          </a:xfrm>
          <a:prstGeom prst="rect">
            <a:avLst/>
          </a:prstGeom>
        </p:spPr>
      </p:pic>
    </p:spTree>
    <p:extLst>
      <p:ext uri="{BB962C8B-B14F-4D97-AF65-F5344CB8AC3E}">
        <p14:creationId xmlns:p14="http://schemas.microsoft.com/office/powerpoint/2010/main" val="549550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DA05B-4B83-AF48-B060-5BD75151E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2" y="0"/>
            <a:ext cx="9133217" cy="6866106"/>
          </a:xfrm>
          <a:prstGeom prst="rect">
            <a:avLst/>
          </a:prstGeom>
        </p:spPr>
      </p:pic>
    </p:spTree>
    <p:extLst>
      <p:ext uri="{BB962C8B-B14F-4D97-AF65-F5344CB8AC3E}">
        <p14:creationId xmlns:p14="http://schemas.microsoft.com/office/powerpoint/2010/main" val="4191220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F0F885-F6D9-4D49-B257-98095208F1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 y="857251"/>
            <a:ext cx="9162288" cy="5152644"/>
          </a:xfrm>
          <a:prstGeom prst="rect">
            <a:avLst/>
          </a:prstGeom>
        </p:spPr>
      </p:pic>
      <p:sp>
        <p:nvSpPr>
          <p:cNvPr id="10" name="Rectangle 9">
            <a:extLst>
              <a:ext uri="{FF2B5EF4-FFF2-40B4-BE49-F238E27FC236}">
                <a16:creationId xmlns:a16="http://schemas.microsoft.com/office/drawing/2014/main" id="{153B51AC-88E5-F34B-ACA7-FBB915142561}"/>
              </a:ext>
            </a:extLst>
          </p:cNvPr>
          <p:cNvSpPr/>
          <p:nvPr/>
        </p:nvSpPr>
        <p:spPr>
          <a:xfrm>
            <a:off x="429768" y="857250"/>
            <a:ext cx="4352544" cy="5143502"/>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 name="Rectangle 4">
            <a:extLst>
              <a:ext uri="{FF2B5EF4-FFF2-40B4-BE49-F238E27FC236}">
                <a16:creationId xmlns:a16="http://schemas.microsoft.com/office/drawing/2014/main" id="{8FDE417B-E0F3-F247-A964-D1E148D1514C}"/>
              </a:ext>
            </a:extLst>
          </p:cNvPr>
          <p:cNvSpPr/>
          <p:nvPr/>
        </p:nvSpPr>
        <p:spPr>
          <a:xfrm>
            <a:off x="475583" y="2115216"/>
            <a:ext cx="4352544" cy="3693319"/>
          </a:xfrm>
          <a:prstGeom prst="rect">
            <a:avLst/>
          </a:prstGeom>
        </p:spPr>
        <p:txBody>
          <a:bodyPr wrap="square">
            <a:spAutoFit/>
          </a:bodyPr>
          <a:lstStyle/>
          <a:p>
            <a:pPr marL="214313" indent="-214313">
              <a:buFont typeface="Arial" panose="020B0604020202020204" pitchFamily="34" charset="0"/>
              <a:buChar char="•"/>
            </a:pPr>
            <a:r>
              <a:rPr lang="en-US" sz="1350" dirty="0">
                <a:solidFill>
                  <a:prstClr val="black"/>
                </a:solidFill>
              </a:rPr>
              <a:t>20+ years of experience developing nutritional products</a:t>
            </a:r>
          </a:p>
          <a:p>
            <a:pPr marL="214313" indent="-214313">
              <a:buFont typeface="Arial" panose="020B0604020202020204" pitchFamily="34" charset="0"/>
              <a:buChar char="•"/>
            </a:pPr>
            <a:endParaRPr lang="en-US" sz="900" dirty="0">
              <a:solidFill>
                <a:prstClr val="black"/>
              </a:solidFill>
            </a:endParaRPr>
          </a:p>
          <a:p>
            <a:pPr marL="214313" indent="-214313">
              <a:buFont typeface="Arial" panose="020B0604020202020204" pitchFamily="34" charset="0"/>
              <a:buChar char="•"/>
            </a:pPr>
            <a:r>
              <a:rPr lang="en-US" sz="1350" dirty="0">
                <a:solidFill>
                  <a:prstClr val="black"/>
                </a:solidFill>
              </a:rPr>
              <a:t>Fellow of the American College of Nutrition, the American College of Sports Medicine, and the American Institute of Stress</a:t>
            </a:r>
          </a:p>
          <a:p>
            <a:pPr marL="214313" indent="-214313">
              <a:buFont typeface="Arial" panose="020B0604020202020204" pitchFamily="34" charset="0"/>
              <a:buChar char="•"/>
            </a:pPr>
            <a:endParaRPr lang="en-US" sz="900" dirty="0">
              <a:solidFill>
                <a:prstClr val="black"/>
              </a:solidFill>
            </a:endParaRPr>
          </a:p>
          <a:p>
            <a:pPr marL="214313" indent="-214313">
              <a:buFont typeface="Arial" panose="020B0604020202020204" pitchFamily="34" charset="0"/>
              <a:buChar char="•"/>
            </a:pPr>
            <a:r>
              <a:rPr lang="en-US" sz="1350" dirty="0">
                <a:solidFill>
                  <a:prstClr val="black"/>
                </a:solidFill>
              </a:rPr>
              <a:t>Author of two academic textbooks, an award-winning documentary film, and several best-selling books that have been translated into multiple languages.</a:t>
            </a:r>
          </a:p>
          <a:p>
            <a:pPr marL="214313" indent="-214313">
              <a:buFont typeface="Arial" panose="020B0604020202020204" pitchFamily="34" charset="0"/>
              <a:buChar char="•"/>
            </a:pPr>
            <a:endParaRPr lang="en-US" sz="900" dirty="0">
              <a:solidFill>
                <a:prstClr val="black"/>
              </a:solidFill>
            </a:endParaRPr>
          </a:p>
          <a:p>
            <a:pPr marL="214313" indent="-214313">
              <a:buFont typeface="Arial" panose="020B0604020202020204" pitchFamily="34" charset="0"/>
              <a:buChar char="•"/>
            </a:pPr>
            <a:r>
              <a:rPr lang="en-US" sz="1350" dirty="0">
                <a:solidFill>
                  <a:prstClr val="black"/>
                </a:solidFill>
              </a:rPr>
              <a:t>Featured guest on The Dr. Oz Show, Ask Dr. Nandi, The TED stage and the White House</a:t>
            </a:r>
          </a:p>
          <a:p>
            <a:pPr marL="214313" indent="-214313">
              <a:buFont typeface="Arial" panose="020B0604020202020204" pitchFamily="34" charset="0"/>
              <a:buChar char="•"/>
            </a:pPr>
            <a:endParaRPr lang="en-US" sz="900" dirty="0">
              <a:solidFill>
                <a:prstClr val="black"/>
              </a:solidFill>
            </a:endParaRPr>
          </a:p>
          <a:p>
            <a:pPr marL="214313" indent="-214313">
              <a:buFont typeface="Arial" panose="020B0604020202020204" pitchFamily="34" charset="0"/>
              <a:buChar char="•"/>
            </a:pPr>
            <a:r>
              <a:rPr lang="en-US" sz="1350" dirty="0">
                <a:solidFill>
                  <a:prstClr val="black"/>
                </a:solidFill>
              </a:rPr>
              <a:t>Served as a nutrition educator for elite-level athletes</a:t>
            </a:r>
          </a:p>
          <a:p>
            <a:pPr marL="214313" indent="-214313">
              <a:buFont typeface="Arial" panose="020B0604020202020204" pitchFamily="34" charset="0"/>
              <a:buChar char="•"/>
            </a:pPr>
            <a:endParaRPr lang="en-US" sz="900" dirty="0">
              <a:solidFill>
                <a:prstClr val="black"/>
              </a:solidFill>
            </a:endParaRPr>
          </a:p>
          <a:p>
            <a:pPr marL="214313" indent="-214313">
              <a:buFont typeface="Arial" panose="020B0604020202020204" pitchFamily="34" charset="0"/>
              <a:buChar char="•"/>
            </a:pPr>
            <a:r>
              <a:rPr lang="en-US" sz="1350" dirty="0">
                <a:solidFill>
                  <a:prstClr val="black"/>
                </a:solidFill>
              </a:rPr>
              <a:t>Diplomate of the International Olympic Committee’s (IOC) Sports Nutrition program</a:t>
            </a:r>
          </a:p>
          <a:p>
            <a:pPr marL="214313" indent="-214313">
              <a:buFont typeface="Arial" panose="020B0604020202020204" pitchFamily="34" charset="0"/>
              <a:buChar char="•"/>
            </a:pPr>
            <a:endParaRPr lang="en-US" sz="1350" dirty="0">
              <a:solidFill>
                <a:prstClr val="black"/>
              </a:solidFill>
            </a:endParaRPr>
          </a:p>
          <a:p>
            <a:pPr marL="214313" indent="-214313">
              <a:buFont typeface="Arial" panose="020B0604020202020204" pitchFamily="34" charset="0"/>
              <a:buChar char="•"/>
            </a:pPr>
            <a:r>
              <a:rPr lang="en-US" sz="1350" dirty="0" err="1">
                <a:solidFill>
                  <a:srgbClr val="FF0000"/>
                </a:solidFill>
              </a:rPr>
              <a:t>ShawnTalbott.com</a:t>
            </a:r>
            <a:r>
              <a:rPr lang="en-US" sz="1350" dirty="0">
                <a:solidFill>
                  <a:srgbClr val="FF0000"/>
                </a:solidFill>
              </a:rPr>
              <a:t> / </a:t>
            </a:r>
            <a:r>
              <a:rPr lang="en-US" sz="1350" dirty="0" err="1">
                <a:solidFill>
                  <a:srgbClr val="FF0000"/>
                </a:solidFill>
              </a:rPr>
              <a:t>Amare.com</a:t>
            </a:r>
            <a:endParaRPr lang="en-US" sz="1350" dirty="0">
              <a:solidFill>
                <a:srgbClr val="FF0000"/>
              </a:solidFill>
            </a:endParaRPr>
          </a:p>
        </p:txBody>
      </p:sp>
      <p:pic>
        <p:nvPicPr>
          <p:cNvPr id="6" name="Picture 5">
            <a:extLst>
              <a:ext uri="{FF2B5EF4-FFF2-40B4-BE49-F238E27FC236}">
                <a16:creationId xmlns:a16="http://schemas.microsoft.com/office/drawing/2014/main" id="{3B550E30-877B-8C4F-9FCA-5B345DE066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8895" y="5440948"/>
            <a:ext cx="1133475" cy="428625"/>
          </a:xfrm>
          <a:prstGeom prst="rect">
            <a:avLst/>
          </a:prstGeom>
        </p:spPr>
      </p:pic>
      <p:sp>
        <p:nvSpPr>
          <p:cNvPr id="7" name="Rectangle 6">
            <a:extLst>
              <a:ext uri="{FF2B5EF4-FFF2-40B4-BE49-F238E27FC236}">
                <a16:creationId xmlns:a16="http://schemas.microsoft.com/office/drawing/2014/main" id="{99F8FFAF-D015-464C-9AC0-BB1A3B5178CE}"/>
              </a:ext>
            </a:extLst>
          </p:cNvPr>
          <p:cNvSpPr/>
          <p:nvPr/>
        </p:nvSpPr>
        <p:spPr>
          <a:xfrm>
            <a:off x="693683" y="1698908"/>
            <a:ext cx="3626069" cy="300082"/>
          </a:xfrm>
          <a:prstGeom prst="rect">
            <a:avLst/>
          </a:prstGeom>
        </p:spPr>
        <p:txBody>
          <a:bodyPr wrap="square">
            <a:spAutoFit/>
          </a:bodyPr>
          <a:lstStyle/>
          <a:p>
            <a:pPr algn="ctr"/>
            <a:r>
              <a:rPr lang="en-US" sz="1350" dirty="0">
                <a:solidFill>
                  <a:prstClr val="black"/>
                </a:solidFill>
                <a:latin typeface="Verdana" panose="020B0604030504040204" pitchFamily="34" charset="0"/>
                <a:ea typeface="Verdana" panose="020B0604030504040204" pitchFamily="34" charset="0"/>
                <a:cs typeface="Verdana" panose="020B0604030504040204" pitchFamily="34" charset="0"/>
              </a:rPr>
              <a:t>PhD, CNS, LDN, FACSM, FAIS, FACN</a:t>
            </a:r>
          </a:p>
        </p:txBody>
      </p:sp>
      <p:sp>
        <p:nvSpPr>
          <p:cNvPr id="8" name="Rectangle 7">
            <a:extLst>
              <a:ext uri="{FF2B5EF4-FFF2-40B4-BE49-F238E27FC236}">
                <a16:creationId xmlns:a16="http://schemas.microsoft.com/office/drawing/2014/main" id="{22CF7774-1997-744E-BD74-757213258DAC}"/>
              </a:ext>
            </a:extLst>
          </p:cNvPr>
          <p:cNvSpPr/>
          <p:nvPr/>
        </p:nvSpPr>
        <p:spPr>
          <a:xfrm>
            <a:off x="1182680" y="1421909"/>
            <a:ext cx="2805576" cy="300082"/>
          </a:xfrm>
          <a:prstGeom prst="rect">
            <a:avLst/>
          </a:prstGeom>
        </p:spPr>
        <p:txBody>
          <a:bodyPr wrap="none">
            <a:spAutoFit/>
          </a:bodyPr>
          <a:lstStyle/>
          <a:p>
            <a:r>
              <a:rPr lang="en-US" sz="1350" i="1" dirty="0">
                <a:solidFill>
                  <a:prstClr val="black"/>
                </a:solidFill>
                <a:latin typeface="Verdana" panose="020B0604030504040204" pitchFamily="34" charset="0"/>
                <a:ea typeface="Verdana" panose="020B0604030504040204" pitchFamily="34" charset="0"/>
                <a:cs typeface="Verdana" panose="020B0604030504040204" pitchFamily="34" charset="0"/>
              </a:rPr>
              <a:t> Amare’s Chief Science Officer</a:t>
            </a:r>
          </a:p>
        </p:txBody>
      </p:sp>
      <p:sp>
        <p:nvSpPr>
          <p:cNvPr id="9" name="Rectangle 8">
            <a:extLst>
              <a:ext uri="{FF2B5EF4-FFF2-40B4-BE49-F238E27FC236}">
                <a16:creationId xmlns:a16="http://schemas.microsoft.com/office/drawing/2014/main" id="{51748DA2-7A21-A94A-9DF2-5FCE96CEBB67}"/>
              </a:ext>
            </a:extLst>
          </p:cNvPr>
          <p:cNvSpPr/>
          <p:nvPr/>
        </p:nvSpPr>
        <p:spPr>
          <a:xfrm>
            <a:off x="1273071" y="1125899"/>
            <a:ext cx="2528256" cy="369332"/>
          </a:xfrm>
          <a:prstGeom prst="rect">
            <a:avLst/>
          </a:prstGeom>
        </p:spPr>
        <p:txBody>
          <a:bodyPr wrap="none">
            <a:spAutoFit/>
          </a:bodyPr>
          <a:lstStyle/>
          <a:p>
            <a:r>
              <a:rPr lang="en-US" b="1" dirty="0">
                <a:solidFill>
                  <a:prstClr val="black"/>
                </a:solidFill>
                <a:latin typeface="Verdana" panose="020B0604030504040204" pitchFamily="34" charset="0"/>
                <a:ea typeface="Verdana" panose="020B0604030504040204" pitchFamily="34" charset="0"/>
                <a:cs typeface="Verdana" panose="020B0604030504040204" pitchFamily="34" charset="0"/>
              </a:rPr>
              <a:t>Dr. Shawn Talbott</a:t>
            </a:r>
          </a:p>
        </p:txBody>
      </p:sp>
    </p:spTree>
    <p:extLst>
      <p:ext uri="{BB962C8B-B14F-4D97-AF65-F5344CB8AC3E}">
        <p14:creationId xmlns:p14="http://schemas.microsoft.com/office/powerpoint/2010/main" val="1717468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49FF5F-8CAB-314A-9D91-ED45126C5A27}"/>
              </a:ext>
            </a:extLst>
          </p:cNvPr>
          <p:cNvPicPr>
            <a:picLocks noChangeAspect="1"/>
          </p:cNvPicPr>
          <p:nvPr/>
        </p:nvPicPr>
        <p:blipFill>
          <a:blip r:embed="rId2"/>
          <a:stretch>
            <a:fillRect/>
          </a:stretch>
        </p:blipFill>
        <p:spPr>
          <a:xfrm>
            <a:off x="953335" y="2127611"/>
            <a:ext cx="2047875" cy="552450"/>
          </a:xfrm>
          <a:prstGeom prst="rect">
            <a:avLst/>
          </a:prstGeom>
        </p:spPr>
      </p:pic>
      <p:pic>
        <p:nvPicPr>
          <p:cNvPr id="3" name="Picture 2">
            <a:extLst>
              <a:ext uri="{FF2B5EF4-FFF2-40B4-BE49-F238E27FC236}">
                <a16:creationId xmlns:a16="http://schemas.microsoft.com/office/drawing/2014/main" id="{61C56A94-D6B4-B94F-AE0E-705DC175D63C}"/>
              </a:ext>
            </a:extLst>
          </p:cNvPr>
          <p:cNvPicPr>
            <a:picLocks noChangeAspect="1"/>
          </p:cNvPicPr>
          <p:nvPr/>
        </p:nvPicPr>
        <p:blipFill>
          <a:blip r:embed="rId3"/>
          <a:stretch>
            <a:fillRect/>
          </a:stretch>
        </p:blipFill>
        <p:spPr>
          <a:xfrm>
            <a:off x="3322948" y="1185078"/>
            <a:ext cx="1675615" cy="942533"/>
          </a:xfrm>
          <a:prstGeom prst="rect">
            <a:avLst/>
          </a:prstGeom>
        </p:spPr>
      </p:pic>
      <p:pic>
        <p:nvPicPr>
          <p:cNvPr id="4" name="Picture 3">
            <a:extLst>
              <a:ext uri="{FF2B5EF4-FFF2-40B4-BE49-F238E27FC236}">
                <a16:creationId xmlns:a16="http://schemas.microsoft.com/office/drawing/2014/main" id="{7C2E1C06-1260-AF44-87CE-DBD101032E17}"/>
              </a:ext>
            </a:extLst>
          </p:cNvPr>
          <p:cNvPicPr>
            <a:picLocks noChangeAspect="1"/>
          </p:cNvPicPr>
          <p:nvPr/>
        </p:nvPicPr>
        <p:blipFill>
          <a:blip r:embed="rId4"/>
          <a:stretch>
            <a:fillRect/>
          </a:stretch>
        </p:blipFill>
        <p:spPr>
          <a:xfrm>
            <a:off x="5372444" y="1913052"/>
            <a:ext cx="1990725" cy="571500"/>
          </a:xfrm>
          <a:prstGeom prst="rect">
            <a:avLst/>
          </a:prstGeom>
        </p:spPr>
      </p:pic>
      <p:pic>
        <p:nvPicPr>
          <p:cNvPr id="5" name="Picture 4">
            <a:extLst>
              <a:ext uri="{FF2B5EF4-FFF2-40B4-BE49-F238E27FC236}">
                <a16:creationId xmlns:a16="http://schemas.microsoft.com/office/drawing/2014/main" id="{79D45BD4-5FBF-E144-90A0-0B5D3A133418}"/>
              </a:ext>
            </a:extLst>
          </p:cNvPr>
          <p:cNvPicPr>
            <a:picLocks noChangeAspect="1"/>
          </p:cNvPicPr>
          <p:nvPr/>
        </p:nvPicPr>
        <p:blipFill>
          <a:blip r:embed="rId5"/>
          <a:stretch>
            <a:fillRect/>
          </a:stretch>
        </p:blipFill>
        <p:spPr>
          <a:xfrm>
            <a:off x="6537735" y="2919020"/>
            <a:ext cx="1781175" cy="638175"/>
          </a:xfrm>
          <a:prstGeom prst="rect">
            <a:avLst/>
          </a:prstGeom>
        </p:spPr>
      </p:pic>
      <p:pic>
        <p:nvPicPr>
          <p:cNvPr id="6" name="Picture 5">
            <a:extLst>
              <a:ext uri="{FF2B5EF4-FFF2-40B4-BE49-F238E27FC236}">
                <a16:creationId xmlns:a16="http://schemas.microsoft.com/office/drawing/2014/main" id="{2BFAC5C2-D441-314B-8CD4-6F5C2C7C79F0}"/>
              </a:ext>
            </a:extLst>
          </p:cNvPr>
          <p:cNvPicPr>
            <a:picLocks noChangeAspect="1"/>
          </p:cNvPicPr>
          <p:nvPr/>
        </p:nvPicPr>
        <p:blipFill rotWithShape="1">
          <a:blip r:embed="rId6"/>
          <a:srcRect b="24695"/>
          <a:stretch/>
        </p:blipFill>
        <p:spPr>
          <a:xfrm>
            <a:off x="5586757" y="4151084"/>
            <a:ext cx="1562100" cy="552303"/>
          </a:xfrm>
          <a:prstGeom prst="rect">
            <a:avLst/>
          </a:prstGeom>
        </p:spPr>
      </p:pic>
      <p:pic>
        <p:nvPicPr>
          <p:cNvPr id="7" name="Picture 6">
            <a:extLst>
              <a:ext uri="{FF2B5EF4-FFF2-40B4-BE49-F238E27FC236}">
                <a16:creationId xmlns:a16="http://schemas.microsoft.com/office/drawing/2014/main" id="{A3A986AB-3226-724C-A923-59444A840DA5}"/>
              </a:ext>
            </a:extLst>
          </p:cNvPr>
          <p:cNvPicPr>
            <a:picLocks noChangeAspect="1"/>
          </p:cNvPicPr>
          <p:nvPr/>
        </p:nvPicPr>
        <p:blipFill>
          <a:blip r:embed="rId7"/>
          <a:stretch>
            <a:fillRect/>
          </a:stretch>
        </p:blipFill>
        <p:spPr>
          <a:xfrm>
            <a:off x="1772485" y="3965273"/>
            <a:ext cx="1228725" cy="923925"/>
          </a:xfrm>
          <a:prstGeom prst="rect">
            <a:avLst/>
          </a:prstGeom>
        </p:spPr>
      </p:pic>
      <p:sp>
        <p:nvSpPr>
          <p:cNvPr id="8" name="TextBox 7">
            <a:extLst>
              <a:ext uri="{FF2B5EF4-FFF2-40B4-BE49-F238E27FC236}">
                <a16:creationId xmlns:a16="http://schemas.microsoft.com/office/drawing/2014/main" id="{9BC3EA6B-44CA-584C-862C-92A0466ECA06}"/>
              </a:ext>
            </a:extLst>
          </p:cNvPr>
          <p:cNvSpPr txBox="1"/>
          <p:nvPr/>
        </p:nvSpPr>
        <p:spPr>
          <a:xfrm>
            <a:off x="3054285" y="4151085"/>
            <a:ext cx="1165704" cy="507831"/>
          </a:xfrm>
          <a:prstGeom prst="rect">
            <a:avLst/>
          </a:prstGeom>
          <a:noFill/>
        </p:spPr>
        <p:txBody>
          <a:bodyPr wrap="none" rtlCol="0">
            <a:spAutoFit/>
          </a:bodyPr>
          <a:lstStyle/>
          <a:p>
            <a:r>
              <a:rPr lang="en-US" sz="1350" dirty="0"/>
              <a:t>Dependence</a:t>
            </a:r>
          </a:p>
          <a:p>
            <a:r>
              <a:rPr lang="en-US" sz="1350" dirty="0"/>
              <a:t>Suicide</a:t>
            </a:r>
          </a:p>
        </p:txBody>
      </p:sp>
      <p:pic>
        <p:nvPicPr>
          <p:cNvPr id="9" name="Picture 8">
            <a:extLst>
              <a:ext uri="{FF2B5EF4-FFF2-40B4-BE49-F238E27FC236}">
                <a16:creationId xmlns:a16="http://schemas.microsoft.com/office/drawing/2014/main" id="{1C5798B0-1F24-D942-AD15-B3885A91DECF}"/>
              </a:ext>
            </a:extLst>
          </p:cNvPr>
          <p:cNvPicPr>
            <a:picLocks noChangeAspect="1"/>
          </p:cNvPicPr>
          <p:nvPr/>
        </p:nvPicPr>
        <p:blipFill>
          <a:blip r:embed="rId8"/>
          <a:stretch>
            <a:fillRect/>
          </a:stretch>
        </p:blipFill>
        <p:spPr>
          <a:xfrm>
            <a:off x="3741263" y="2919020"/>
            <a:ext cx="1257300" cy="904875"/>
          </a:xfrm>
          <a:prstGeom prst="rect">
            <a:avLst/>
          </a:prstGeom>
        </p:spPr>
      </p:pic>
    </p:spTree>
    <p:extLst>
      <p:ext uri="{BB962C8B-B14F-4D97-AF65-F5344CB8AC3E}">
        <p14:creationId xmlns:p14="http://schemas.microsoft.com/office/powerpoint/2010/main" val="311351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dissolv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DA0D5-E528-2D4F-A936-735479332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 y="0"/>
            <a:ext cx="5526489" cy="6883874"/>
          </a:xfrm>
          <a:prstGeom prst="rect">
            <a:avLst/>
          </a:prstGeom>
        </p:spPr>
      </p:pic>
      <p:sp>
        <p:nvSpPr>
          <p:cNvPr id="2" name="TextBox 1">
            <a:extLst>
              <a:ext uri="{FF2B5EF4-FFF2-40B4-BE49-F238E27FC236}">
                <a16:creationId xmlns:a16="http://schemas.microsoft.com/office/drawing/2014/main" id="{DEED8918-46AA-F84F-9185-B300770A0A02}"/>
              </a:ext>
            </a:extLst>
          </p:cNvPr>
          <p:cNvSpPr txBox="1"/>
          <p:nvPr/>
        </p:nvSpPr>
        <p:spPr>
          <a:xfrm>
            <a:off x="6589877" y="1834758"/>
            <a:ext cx="1184940" cy="2862322"/>
          </a:xfrm>
          <a:prstGeom prst="rect">
            <a:avLst/>
          </a:prstGeom>
          <a:noFill/>
        </p:spPr>
        <p:txBody>
          <a:bodyPr wrap="none" rtlCol="0">
            <a:spAutoFit/>
          </a:bodyPr>
          <a:lstStyle/>
          <a:p>
            <a:r>
              <a:rPr lang="en-US" dirty="0"/>
              <a:t>Food?</a:t>
            </a:r>
          </a:p>
          <a:p>
            <a:r>
              <a:rPr lang="en-US" dirty="0"/>
              <a:t>Gluten?</a:t>
            </a:r>
          </a:p>
          <a:p>
            <a:r>
              <a:rPr lang="en-US" dirty="0"/>
              <a:t>Milk?</a:t>
            </a:r>
          </a:p>
          <a:p>
            <a:r>
              <a:rPr lang="en-US" dirty="0"/>
              <a:t>Casein?</a:t>
            </a:r>
          </a:p>
          <a:p>
            <a:r>
              <a:rPr lang="en-US" dirty="0"/>
              <a:t>Texture?</a:t>
            </a:r>
          </a:p>
          <a:p>
            <a:r>
              <a:rPr lang="en-US" dirty="0"/>
              <a:t>Sugar?</a:t>
            </a:r>
          </a:p>
          <a:p>
            <a:endParaRPr lang="en-US" dirty="0"/>
          </a:p>
          <a:p>
            <a:endParaRPr lang="en-US" dirty="0"/>
          </a:p>
          <a:p>
            <a:endParaRPr lang="en-US" dirty="0"/>
          </a:p>
          <a:p>
            <a:r>
              <a:rPr lang="en-US" dirty="0"/>
              <a:t>Sunburn?</a:t>
            </a:r>
          </a:p>
        </p:txBody>
      </p:sp>
    </p:spTree>
    <p:extLst>
      <p:ext uri="{BB962C8B-B14F-4D97-AF65-F5344CB8AC3E}">
        <p14:creationId xmlns:p14="http://schemas.microsoft.com/office/powerpoint/2010/main" val="321192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dissolve">
                                      <p:cBhvr>
                                        <p:cTn id="22" dur="500"/>
                                        <p:tgtEl>
                                          <p:spTgt spid="2">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Effect transition="in" filter="dissolve">
                                      <p:cBhvr>
                                        <p:cTn id="25"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C706F0-5DF6-2E49-86CC-4E68DB9C6D88}"/>
              </a:ext>
            </a:extLst>
          </p:cNvPr>
          <p:cNvPicPr>
            <a:picLocks noChangeAspect="1"/>
          </p:cNvPicPr>
          <p:nvPr/>
        </p:nvPicPr>
        <p:blipFill>
          <a:blip r:embed="rId2"/>
          <a:stretch>
            <a:fillRect/>
          </a:stretch>
        </p:blipFill>
        <p:spPr>
          <a:xfrm>
            <a:off x="0" y="1024573"/>
            <a:ext cx="9144000" cy="4808854"/>
          </a:xfrm>
          <a:prstGeom prst="rect">
            <a:avLst/>
          </a:prstGeom>
        </p:spPr>
      </p:pic>
    </p:spTree>
    <p:extLst>
      <p:ext uri="{BB962C8B-B14F-4D97-AF65-F5344CB8AC3E}">
        <p14:creationId xmlns:p14="http://schemas.microsoft.com/office/powerpoint/2010/main" val="2481919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C64A3A-81A0-5041-86D5-6EDD41070B7F}"/>
              </a:ext>
            </a:extLst>
          </p:cNvPr>
          <p:cNvPicPr>
            <a:picLocks noChangeAspect="1"/>
          </p:cNvPicPr>
          <p:nvPr/>
        </p:nvPicPr>
        <p:blipFill>
          <a:blip r:embed="rId2"/>
          <a:stretch>
            <a:fillRect/>
          </a:stretch>
        </p:blipFill>
        <p:spPr>
          <a:xfrm>
            <a:off x="0" y="857250"/>
            <a:ext cx="9144000" cy="5143500"/>
          </a:xfrm>
          <a:prstGeom prst="rect">
            <a:avLst/>
          </a:prstGeom>
        </p:spPr>
      </p:pic>
      <p:pic>
        <p:nvPicPr>
          <p:cNvPr id="4" name="Picture 3">
            <a:extLst>
              <a:ext uri="{FF2B5EF4-FFF2-40B4-BE49-F238E27FC236}">
                <a16:creationId xmlns:a16="http://schemas.microsoft.com/office/drawing/2014/main" id="{32028E7A-C248-4C4E-86B3-C148FD70A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0" y="845821"/>
            <a:ext cx="7048500" cy="5187696"/>
          </a:xfrm>
          <a:prstGeom prst="rect">
            <a:avLst/>
          </a:prstGeom>
        </p:spPr>
      </p:pic>
    </p:spTree>
    <p:extLst>
      <p:ext uri="{BB962C8B-B14F-4D97-AF65-F5344CB8AC3E}">
        <p14:creationId xmlns:p14="http://schemas.microsoft.com/office/powerpoint/2010/main" val="903770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D38C05-1267-6F42-B8C4-F7655C74D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41450"/>
            <a:ext cx="9217247" cy="4003631"/>
          </a:xfrm>
          <a:prstGeom prst="rect">
            <a:avLst/>
          </a:prstGeom>
        </p:spPr>
      </p:pic>
    </p:spTree>
    <p:extLst>
      <p:ext uri="{BB962C8B-B14F-4D97-AF65-F5344CB8AC3E}">
        <p14:creationId xmlns:p14="http://schemas.microsoft.com/office/powerpoint/2010/main" val="3151040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FEEB3-1CF7-5440-86B8-0E0C9C24C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3173" y="837879"/>
            <a:ext cx="5136927" cy="5162871"/>
          </a:xfrm>
          <a:prstGeom prst="rect">
            <a:avLst/>
          </a:prstGeom>
        </p:spPr>
      </p:pic>
    </p:spTree>
    <p:extLst>
      <p:ext uri="{BB962C8B-B14F-4D97-AF65-F5344CB8AC3E}">
        <p14:creationId xmlns:p14="http://schemas.microsoft.com/office/powerpoint/2010/main" val="1223717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772B17-3A71-6641-A7FB-C850A4E44558}"/>
              </a:ext>
            </a:extLst>
          </p:cNvPr>
          <p:cNvPicPr>
            <a:picLocks noChangeAspect="1"/>
          </p:cNvPicPr>
          <p:nvPr/>
        </p:nvPicPr>
        <p:blipFill>
          <a:blip r:embed="rId2"/>
          <a:stretch>
            <a:fillRect/>
          </a:stretch>
        </p:blipFill>
        <p:spPr>
          <a:xfrm>
            <a:off x="2387600" y="3111500"/>
            <a:ext cx="6756400" cy="3746500"/>
          </a:xfrm>
          <a:prstGeom prst="rect">
            <a:avLst/>
          </a:prstGeom>
        </p:spPr>
      </p:pic>
      <p:pic>
        <p:nvPicPr>
          <p:cNvPr id="3" name="Picture 2">
            <a:extLst>
              <a:ext uri="{FF2B5EF4-FFF2-40B4-BE49-F238E27FC236}">
                <a16:creationId xmlns:a16="http://schemas.microsoft.com/office/drawing/2014/main" id="{F8418A67-F4A6-5946-A0A7-68F91D13501C}"/>
              </a:ext>
            </a:extLst>
          </p:cNvPr>
          <p:cNvPicPr>
            <a:picLocks noChangeAspect="1"/>
          </p:cNvPicPr>
          <p:nvPr/>
        </p:nvPicPr>
        <p:blipFill>
          <a:blip r:embed="rId3"/>
          <a:stretch>
            <a:fillRect/>
          </a:stretch>
        </p:blipFill>
        <p:spPr>
          <a:xfrm>
            <a:off x="5154228" y="6637721"/>
            <a:ext cx="3864895" cy="220279"/>
          </a:xfrm>
          <a:prstGeom prst="rect">
            <a:avLst/>
          </a:prstGeom>
        </p:spPr>
      </p:pic>
      <p:pic>
        <p:nvPicPr>
          <p:cNvPr id="4" name="Picture 3">
            <a:extLst>
              <a:ext uri="{FF2B5EF4-FFF2-40B4-BE49-F238E27FC236}">
                <a16:creationId xmlns:a16="http://schemas.microsoft.com/office/drawing/2014/main" id="{6C314286-2897-694C-AFBD-13602833DB1E}"/>
              </a:ext>
            </a:extLst>
          </p:cNvPr>
          <p:cNvPicPr>
            <a:picLocks noChangeAspect="1"/>
          </p:cNvPicPr>
          <p:nvPr/>
        </p:nvPicPr>
        <p:blipFill>
          <a:blip r:embed="rId4"/>
          <a:stretch>
            <a:fillRect/>
          </a:stretch>
        </p:blipFill>
        <p:spPr>
          <a:xfrm>
            <a:off x="0" y="103790"/>
            <a:ext cx="7672730" cy="3007710"/>
          </a:xfrm>
          <a:prstGeom prst="rect">
            <a:avLst/>
          </a:prstGeom>
        </p:spPr>
      </p:pic>
    </p:spTree>
    <p:extLst>
      <p:ext uri="{BB962C8B-B14F-4D97-AF65-F5344CB8AC3E}">
        <p14:creationId xmlns:p14="http://schemas.microsoft.com/office/powerpoint/2010/main" val="2233776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
            <a:extLst>
              <a:ext uri="{FF2B5EF4-FFF2-40B4-BE49-F238E27FC236}">
                <a16:creationId xmlns:a16="http://schemas.microsoft.com/office/drawing/2014/main" id="{1DE9EF41-1374-4765-99F1-EAA0074ECD8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96321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
            <a:extLst>
              <a:ext uri="{FF2B5EF4-FFF2-40B4-BE49-F238E27FC236}">
                <a16:creationId xmlns:a16="http://schemas.microsoft.com/office/drawing/2014/main" id="{AD045E5F-3645-4E19-8C44-ACB693F15B5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95440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3C6FF3-06C3-46FB-9392-85CC46CE8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09650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BCCD-B760-4A37-A63A-6D94ECBB671C}"/>
              </a:ext>
            </a:extLst>
          </p:cNvPr>
          <p:cNvSpPr>
            <a:spLocks noGrp="1"/>
          </p:cNvSpPr>
          <p:nvPr>
            <p:ph type="title"/>
          </p:nvPr>
        </p:nvSpPr>
        <p:spPr>
          <a:xfrm>
            <a:off x="628650" y="1131094"/>
            <a:ext cx="7886700" cy="994172"/>
          </a:xfrm>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GRIM REALITY</a:t>
            </a:r>
          </a:p>
        </p:txBody>
      </p:sp>
      <p:pic>
        <p:nvPicPr>
          <p:cNvPr id="8" name="Picture 7">
            <a:extLst>
              <a:ext uri="{FF2B5EF4-FFF2-40B4-BE49-F238E27FC236}">
                <a16:creationId xmlns:a16="http://schemas.microsoft.com/office/drawing/2014/main" id="{E833C056-6048-4202-B949-6658A37BBD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9606" y="2150411"/>
            <a:ext cx="4038094" cy="3027862"/>
          </a:xfrm>
          <a:prstGeom prst="rect">
            <a:avLst/>
          </a:prstGeom>
        </p:spPr>
      </p:pic>
      <p:sp>
        <p:nvSpPr>
          <p:cNvPr id="5" name="TextBox 4">
            <a:extLst>
              <a:ext uri="{FF2B5EF4-FFF2-40B4-BE49-F238E27FC236}">
                <a16:creationId xmlns:a16="http://schemas.microsoft.com/office/drawing/2014/main" id="{5C37E9E8-FE52-4834-819B-116E5D60B990}"/>
              </a:ext>
            </a:extLst>
          </p:cNvPr>
          <p:cNvSpPr txBox="1"/>
          <p:nvPr/>
        </p:nvSpPr>
        <p:spPr>
          <a:xfrm>
            <a:off x="147145" y="2150410"/>
            <a:ext cx="6139355" cy="3524042"/>
          </a:xfrm>
          <a:prstGeom prst="rect">
            <a:avLst/>
          </a:prstGeom>
          <a:noFill/>
        </p:spPr>
        <p:txBody>
          <a:bodyPr wrap="square" rtlCol="0">
            <a:spAutoFit/>
          </a:bodyPr>
          <a:lstStyle/>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Americans spend over $100 billion annually on “feel better” products, from painkillers and anti-depressants to alternative and complementary therapies </a:t>
            </a:r>
          </a:p>
          <a:p>
            <a:r>
              <a:rPr lang="en-US" sz="1600" dirty="0">
                <a:latin typeface="Verdana" panose="020B0604030504040204" pitchFamily="34" charset="0"/>
                <a:ea typeface="Verdana" panose="020B0604030504040204" pitchFamily="34" charset="0"/>
                <a:cs typeface="Verdana" panose="020B0604030504040204" pitchFamily="34" charset="0"/>
              </a:rPr>
              <a:t> </a:t>
            </a:r>
          </a:p>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100 million Americans suffer from chronic pain – this is one of the top reasons for the $100 billion expenditure</a:t>
            </a:r>
          </a:p>
          <a:p>
            <a:r>
              <a:rPr lang="en-US" sz="1600" dirty="0">
                <a:latin typeface="Verdana" panose="020B0604030504040204" pitchFamily="34" charset="0"/>
                <a:ea typeface="Verdana" panose="020B0604030504040204" pitchFamily="34" charset="0"/>
                <a:cs typeface="Verdana" panose="020B0604030504040204" pitchFamily="34" charset="0"/>
              </a:rPr>
              <a:t> </a:t>
            </a:r>
          </a:p>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350 million people globally are affected by depression each year – another major reason for the $100 billion expenditure</a:t>
            </a:r>
          </a:p>
          <a:p>
            <a:r>
              <a:rPr lang="en-US" sz="1600" dirty="0">
                <a:latin typeface="Verdana" panose="020B0604030504040204" pitchFamily="34" charset="0"/>
                <a:ea typeface="Verdana" panose="020B0604030504040204" pitchFamily="34" charset="0"/>
                <a:cs typeface="Verdana" panose="020B0604030504040204" pitchFamily="34" charset="0"/>
              </a:rPr>
              <a:t> </a:t>
            </a:r>
          </a:p>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90% of adolescents have a depressive disorder before the age of 18</a:t>
            </a:r>
          </a:p>
          <a:p>
            <a:endParaRPr lang="en-US" sz="15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268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
            <a:extLst>
              <a:ext uri="{FF2B5EF4-FFF2-40B4-BE49-F238E27FC236}">
                <a16:creationId xmlns:a16="http://schemas.microsoft.com/office/drawing/2014/main" id="{536B1F15-BA79-4C44-8389-1F5615484DD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32207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
            <a:extLst>
              <a:ext uri="{FF2B5EF4-FFF2-40B4-BE49-F238E27FC236}">
                <a16:creationId xmlns:a16="http://schemas.microsoft.com/office/drawing/2014/main" id="{5DA11531-DBB0-4823-B765-150B1EFF648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6852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6853B2-8D6E-4E2F-A76E-D772802B2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61598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
            <a:extLst>
              <a:ext uri="{FF2B5EF4-FFF2-40B4-BE49-F238E27FC236}">
                <a16:creationId xmlns:a16="http://schemas.microsoft.com/office/drawing/2014/main" id="{8F543FC6-F2B2-43D1-A503-AB128E62413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60689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08122E-205F-4EA3-9750-876C55396741}"/>
              </a:ext>
            </a:extLst>
          </p:cNvPr>
          <p:cNvPicPr>
            <a:picLocks noChangeAspect="1"/>
          </p:cNvPicPr>
          <p:nvPr/>
        </p:nvPicPr>
        <p:blipFill>
          <a:blip r:embed="rId3"/>
          <a:stretch>
            <a:fillRect/>
          </a:stretch>
        </p:blipFill>
        <p:spPr>
          <a:xfrm>
            <a:off x="229495" y="1894217"/>
            <a:ext cx="8685009" cy="3318914"/>
          </a:xfrm>
          <a:prstGeom prst="rect">
            <a:avLst/>
          </a:prstGeom>
        </p:spPr>
      </p:pic>
      <p:sp>
        <p:nvSpPr>
          <p:cNvPr id="10" name="TextBox 9">
            <a:extLst>
              <a:ext uri="{FF2B5EF4-FFF2-40B4-BE49-F238E27FC236}">
                <a16:creationId xmlns:a16="http://schemas.microsoft.com/office/drawing/2014/main" id="{B8168B2D-0DAB-2D49-88A0-FA70C6C8FE30}"/>
              </a:ext>
            </a:extLst>
          </p:cNvPr>
          <p:cNvSpPr txBox="1"/>
          <p:nvPr/>
        </p:nvSpPr>
        <p:spPr>
          <a:xfrm>
            <a:off x="518949" y="416889"/>
            <a:ext cx="7901779" cy="1477328"/>
          </a:xfrm>
          <a:prstGeom prst="rect">
            <a:avLst/>
          </a:prstGeom>
          <a:noFill/>
        </p:spPr>
        <p:txBody>
          <a:bodyPr wrap="none" rtlCol="0">
            <a:spAutoFit/>
          </a:bodyPr>
          <a:lstStyle/>
          <a:p>
            <a:r>
              <a:rPr lang="en-US" b="1" dirty="0"/>
              <a:t>Effect of Coordinated Probiotic/Prebiotic/</a:t>
            </a:r>
            <a:r>
              <a:rPr lang="en-US" b="1" dirty="0" err="1"/>
              <a:t>Phytobiotic</a:t>
            </a:r>
            <a:r>
              <a:rPr lang="en-US" b="1" dirty="0"/>
              <a:t> Supplementation</a:t>
            </a:r>
          </a:p>
          <a:p>
            <a:r>
              <a:rPr lang="en-US" b="1" dirty="0"/>
              <a:t>on</a:t>
            </a:r>
            <a:r>
              <a:rPr lang="en-US" dirty="0"/>
              <a:t> </a:t>
            </a:r>
            <a:r>
              <a:rPr lang="en-US" b="1" dirty="0"/>
              <a:t>Microbiome Balance and Psychological Mood State in Healthy Stressed Adults</a:t>
            </a:r>
          </a:p>
          <a:p>
            <a:endParaRPr lang="en-US" b="1" dirty="0"/>
          </a:p>
          <a:p>
            <a:r>
              <a:rPr lang="en-US" b="1" dirty="0"/>
              <a:t>Accepted = Functional Foods in Health &amp; Disease Journal (</a:t>
            </a:r>
            <a:r>
              <a:rPr lang="en-US" b="1" dirty="0" err="1"/>
              <a:t>www.FFHDJ.com</a:t>
            </a:r>
            <a:r>
              <a:rPr lang="en-US" b="1" dirty="0"/>
              <a:t>)</a:t>
            </a:r>
          </a:p>
          <a:p>
            <a:endParaRPr lang="en-US" dirty="0"/>
          </a:p>
        </p:txBody>
      </p:sp>
      <p:pic>
        <p:nvPicPr>
          <p:cNvPr id="12" name="Picture 11" descr="A close up of text on a black background&#10;&#10;Description automatically generated">
            <a:extLst>
              <a:ext uri="{FF2B5EF4-FFF2-40B4-BE49-F238E27FC236}">
                <a16:creationId xmlns:a16="http://schemas.microsoft.com/office/drawing/2014/main" id="{62F41985-3690-9A48-92CD-B96027CDA773}"/>
              </a:ext>
            </a:extLst>
          </p:cNvPr>
          <p:cNvPicPr>
            <a:picLocks noChangeAspect="1"/>
          </p:cNvPicPr>
          <p:nvPr/>
        </p:nvPicPr>
        <p:blipFill>
          <a:blip r:embed="rId4"/>
          <a:stretch>
            <a:fillRect/>
          </a:stretch>
        </p:blipFill>
        <p:spPr>
          <a:xfrm>
            <a:off x="8194161" y="5528441"/>
            <a:ext cx="840895" cy="1245476"/>
          </a:xfrm>
          <a:prstGeom prst="rect">
            <a:avLst/>
          </a:prstGeom>
        </p:spPr>
      </p:pic>
    </p:spTree>
    <p:extLst>
      <p:ext uri="{BB962C8B-B14F-4D97-AF65-F5344CB8AC3E}">
        <p14:creationId xmlns:p14="http://schemas.microsoft.com/office/powerpoint/2010/main" val="1612989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654F108-283B-8B44-BD37-F0AEEFB2347E}"/>
              </a:ext>
            </a:extLst>
          </p:cNvPr>
          <p:cNvGraphicFramePr>
            <a:graphicFrameLocks noGrp="1"/>
          </p:cNvGraphicFramePr>
          <p:nvPr>
            <p:ph idx="1"/>
            <p:extLst/>
          </p:nvPr>
        </p:nvGraphicFramePr>
        <p:xfrm>
          <a:off x="628650" y="1400546"/>
          <a:ext cx="7886700" cy="40894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326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654F108-283B-8B44-BD37-F0AEEFB2347E}"/>
              </a:ext>
            </a:extLst>
          </p:cNvPr>
          <p:cNvGraphicFramePr>
            <a:graphicFrameLocks noGrp="1"/>
          </p:cNvGraphicFramePr>
          <p:nvPr>
            <p:ph idx="1"/>
            <p:extLst/>
          </p:nvPr>
        </p:nvGraphicFramePr>
        <p:xfrm>
          <a:off x="628650" y="1400546"/>
          <a:ext cx="7886700" cy="40894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8328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654F108-283B-8B44-BD37-F0AEEFB2347E}"/>
              </a:ext>
            </a:extLst>
          </p:cNvPr>
          <p:cNvGraphicFramePr>
            <a:graphicFrameLocks noGrp="1"/>
          </p:cNvGraphicFramePr>
          <p:nvPr>
            <p:ph idx="1"/>
            <p:extLst/>
          </p:nvPr>
        </p:nvGraphicFramePr>
        <p:xfrm>
          <a:off x="628650" y="1400546"/>
          <a:ext cx="7886700" cy="40894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8976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5839534-DEFE-D645-8C89-EB02A04E184A}"/>
              </a:ext>
            </a:extLst>
          </p:cNvPr>
          <p:cNvGraphicFramePr/>
          <p:nvPr>
            <p:extLst/>
          </p:nvPr>
        </p:nvGraphicFramePr>
        <p:xfrm>
          <a:off x="1122219" y="857250"/>
          <a:ext cx="7080662" cy="5143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12917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D5A9FBFE-9EF4-5846-9367-AE50B4E61643}"/>
              </a:ext>
            </a:extLst>
          </p:cNvPr>
          <p:cNvGraphicFramePr/>
          <p:nvPr>
            <p:extLst>
              <p:ext uri="{D42A27DB-BD31-4B8C-83A1-F6EECF244321}">
                <p14:modId xmlns:p14="http://schemas.microsoft.com/office/powerpoint/2010/main" val="3093423582"/>
              </p:ext>
            </p:extLst>
          </p:nvPr>
        </p:nvGraphicFramePr>
        <p:xfrm>
          <a:off x="0" y="857250"/>
          <a:ext cx="9144000" cy="5143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3852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BCCD-B760-4A37-A63A-6D94ECBB671C}"/>
              </a:ext>
            </a:extLst>
          </p:cNvPr>
          <p:cNvSpPr>
            <a:spLocks noGrp="1"/>
          </p:cNvSpPr>
          <p:nvPr>
            <p:ph type="title"/>
          </p:nvPr>
        </p:nvSpPr>
        <p:spPr>
          <a:xfrm>
            <a:off x="628650" y="1131094"/>
            <a:ext cx="7886700" cy="994172"/>
          </a:xfrm>
        </p:spPr>
        <p:txBody>
          <a:bodyPr>
            <a:normAutofit/>
          </a:bodyPr>
          <a:lstStyle/>
          <a:p>
            <a:r>
              <a:rPr lang="en-US" b="1" dirty="0">
                <a:solidFill>
                  <a:srgbClr val="3F2A56"/>
                </a:solidFill>
                <a:latin typeface="Verdana" panose="020B0604030504040204" pitchFamily="34" charset="0"/>
                <a:ea typeface="Verdana" panose="020B0604030504040204" pitchFamily="34" charset="0"/>
                <a:cs typeface="Verdana" panose="020B0604030504040204" pitchFamily="34" charset="0"/>
              </a:rPr>
              <a:t>GRIM REALITY</a:t>
            </a:r>
          </a:p>
        </p:txBody>
      </p:sp>
      <p:pic>
        <p:nvPicPr>
          <p:cNvPr id="8" name="Picture 7">
            <a:extLst>
              <a:ext uri="{FF2B5EF4-FFF2-40B4-BE49-F238E27FC236}">
                <a16:creationId xmlns:a16="http://schemas.microsoft.com/office/drawing/2014/main" id="{E833C056-6048-4202-B949-6658A37BBD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09606" y="2150411"/>
            <a:ext cx="4038094" cy="3027862"/>
          </a:xfrm>
          <a:prstGeom prst="rect">
            <a:avLst/>
          </a:prstGeom>
        </p:spPr>
      </p:pic>
      <p:sp>
        <p:nvSpPr>
          <p:cNvPr id="5" name="TextBox 4">
            <a:extLst>
              <a:ext uri="{FF2B5EF4-FFF2-40B4-BE49-F238E27FC236}">
                <a16:creationId xmlns:a16="http://schemas.microsoft.com/office/drawing/2014/main" id="{5C37E9E8-FE52-4834-819B-116E5D60B990}"/>
              </a:ext>
            </a:extLst>
          </p:cNvPr>
          <p:cNvSpPr txBox="1"/>
          <p:nvPr/>
        </p:nvSpPr>
        <p:spPr>
          <a:xfrm>
            <a:off x="283779" y="2125266"/>
            <a:ext cx="6002721" cy="4278094"/>
          </a:xfrm>
          <a:prstGeom prst="rect">
            <a:avLst/>
          </a:prstGeom>
          <a:noFill/>
        </p:spPr>
        <p:txBody>
          <a:bodyPr wrap="square" rtlCol="0">
            <a:spAutoFit/>
          </a:bodyPr>
          <a:lstStyle/>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800,000 people die of suicide each year – that’s over 2000 suicides per day</a:t>
            </a:r>
          </a:p>
          <a:p>
            <a:r>
              <a:rPr lang="en-US" sz="1600" dirty="0">
                <a:latin typeface="Verdana" panose="020B0604030504040204" pitchFamily="34" charset="0"/>
                <a:ea typeface="Verdana" panose="020B0604030504040204" pitchFamily="34" charset="0"/>
                <a:cs typeface="Verdana" panose="020B0604030504040204" pitchFamily="34" charset="0"/>
              </a:rPr>
              <a:t> </a:t>
            </a:r>
          </a:p>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24 million people, some as young as 12 years old, received treatment for illicit drug or alcohol abuse in 2016</a:t>
            </a:r>
          </a:p>
          <a:p>
            <a:r>
              <a:rPr lang="en-US" sz="1600" dirty="0">
                <a:latin typeface="Verdana" panose="020B0604030504040204" pitchFamily="34" charset="0"/>
                <a:ea typeface="Verdana" panose="020B0604030504040204" pitchFamily="34" charset="0"/>
                <a:cs typeface="Verdana" panose="020B0604030504040204" pitchFamily="34" charset="0"/>
              </a:rPr>
              <a:t> </a:t>
            </a:r>
          </a:p>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1 in 5 new mothers in the U.S. report postpartum depression each year</a:t>
            </a:r>
          </a:p>
          <a:p>
            <a:r>
              <a:rPr lang="en-US" sz="1600" dirty="0">
                <a:latin typeface="Verdana" panose="020B0604030504040204" pitchFamily="34" charset="0"/>
                <a:ea typeface="Verdana" panose="020B0604030504040204" pitchFamily="34" charset="0"/>
                <a:cs typeface="Verdana" panose="020B0604030504040204" pitchFamily="34" charset="0"/>
              </a:rPr>
              <a:t> </a:t>
            </a:r>
          </a:p>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The World Health Organization calls stress “the health epidemic of the 21st century”</a:t>
            </a:r>
          </a:p>
          <a:p>
            <a:r>
              <a:rPr lang="en-US" sz="1600" dirty="0">
                <a:latin typeface="Verdana" panose="020B0604030504040204" pitchFamily="34" charset="0"/>
                <a:ea typeface="Verdana" panose="020B0604030504040204" pitchFamily="34" charset="0"/>
                <a:cs typeface="Verdana" panose="020B0604030504040204" pitchFamily="34" charset="0"/>
              </a:rPr>
              <a:t> </a:t>
            </a:r>
          </a:p>
          <a:p>
            <a:pPr marL="214313" indent="-214313">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85% of the nation’s 20 million college students reported feeling overwhelmed by stress - and more than 35% reported feeling “depressed” to the point of dysfunction</a:t>
            </a:r>
          </a:p>
        </p:txBody>
      </p:sp>
    </p:spTree>
    <p:extLst>
      <p:ext uri="{BB962C8B-B14F-4D97-AF65-F5344CB8AC3E}">
        <p14:creationId xmlns:p14="http://schemas.microsoft.com/office/powerpoint/2010/main" val="49622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628650" y="3334911"/>
            <a:ext cx="7886700" cy="308429"/>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8" name="TextBox 7"/>
          <p:cNvSpPr txBox="1"/>
          <p:nvPr/>
        </p:nvSpPr>
        <p:spPr>
          <a:xfrm>
            <a:off x="435428" y="3701647"/>
            <a:ext cx="2883582"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cs typeface="Verdana" panose="020B0604030504040204" pitchFamily="34" charset="0"/>
              </a:rPr>
              <a:t>DISEASE STATUS</a:t>
            </a:r>
          </a:p>
        </p:txBody>
      </p:sp>
      <p:sp>
        <p:nvSpPr>
          <p:cNvPr id="9" name="TextBox 8"/>
          <p:cNvSpPr txBox="1"/>
          <p:nvPr/>
        </p:nvSpPr>
        <p:spPr>
          <a:xfrm>
            <a:off x="3128510" y="3701647"/>
            <a:ext cx="2883582"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cs typeface="Verdana" panose="020B0604030504040204" pitchFamily="34" charset="0"/>
              </a:rPr>
              <a:t>“TYPICAL”</a:t>
            </a:r>
          </a:p>
        </p:txBody>
      </p:sp>
      <p:sp>
        <p:nvSpPr>
          <p:cNvPr id="11" name="TextBox 10"/>
          <p:cNvSpPr txBox="1"/>
          <p:nvPr/>
        </p:nvSpPr>
        <p:spPr>
          <a:xfrm>
            <a:off x="5852204" y="3701647"/>
            <a:ext cx="2883582" cy="369332"/>
          </a:xfrm>
          <a:prstGeom prst="rect">
            <a:avLst/>
          </a:prstGeom>
          <a:noFill/>
        </p:spPr>
        <p:txBody>
          <a:bodyPr wrap="square" rtlCol="0">
            <a:spAutoFit/>
          </a:bodyPr>
          <a:lstStyle/>
          <a:p>
            <a:pPr algn="ctr"/>
            <a:r>
              <a:rPr lang="en-US" b="1" dirty="0">
                <a:solidFill>
                  <a:srgbClr val="3F2A56"/>
                </a:solidFill>
                <a:latin typeface="Verdana" panose="020B0604030504040204" pitchFamily="34" charset="0"/>
                <a:cs typeface="Verdana" panose="020B0604030504040204" pitchFamily="34" charset="0"/>
              </a:rPr>
              <a:t>OPTIMIZED</a:t>
            </a:r>
          </a:p>
        </p:txBody>
      </p:sp>
      <p:sp>
        <p:nvSpPr>
          <p:cNvPr id="13" name="TextBox 12"/>
          <p:cNvSpPr txBox="1"/>
          <p:nvPr/>
        </p:nvSpPr>
        <p:spPr>
          <a:xfrm>
            <a:off x="1034143" y="4002539"/>
            <a:ext cx="938893" cy="1061829"/>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Depression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Anxiety</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Diabetes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Obesity</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Heart Disease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Autoimmune</a:t>
            </a:r>
          </a:p>
        </p:txBody>
      </p:sp>
      <p:sp>
        <p:nvSpPr>
          <p:cNvPr id="15" name="TextBox 14"/>
          <p:cNvSpPr txBox="1"/>
          <p:nvPr/>
        </p:nvSpPr>
        <p:spPr>
          <a:xfrm>
            <a:off x="3769074" y="4002540"/>
            <a:ext cx="896407" cy="1061829"/>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Fatigue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Tension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Sad</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Brain Fog</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Headaches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Acne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Eczema</a:t>
            </a:r>
          </a:p>
        </p:txBody>
      </p:sp>
      <p:sp>
        <p:nvSpPr>
          <p:cNvPr id="16" name="TextBox 15"/>
          <p:cNvSpPr txBox="1"/>
          <p:nvPr/>
        </p:nvSpPr>
        <p:spPr>
          <a:xfrm>
            <a:off x="6461519" y="4002539"/>
            <a:ext cx="883308" cy="923330"/>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Energetic </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Calmness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Happy</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Sharp</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Creative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Clear Skin</a:t>
            </a:r>
          </a:p>
        </p:txBody>
      </p:sp>
      <p:sp>
        <p:nvSpPr>
          <p:cNvPr id="3" name="Rectangle 2"/>
          <p:cNvSpPr/>
          <p:nvPr/>
        </p:nvSpPr>
        <p:spPr>
          <a:xfrm>
            <a:off x="1898195" y="4002539"/>
            <a:ext cx="980491" cy="923330"/>
          </a:xfrm>
          <a:prstGeom prst="rect">
            <a:avLst/>
          </a:prstGeom>
        </p:spPr>
        <p:txBody>
          <a:bodyPr wrap="square">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Arthritis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Fibromyalgia</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CFS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Dementia</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ADD / ADHD</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Alzheimer’s</a:t>
            </a:r>
          </a:p>
        </p:txBody>
      </p:sp>
      <p:sp>
        <p:nvSpPr>
          <p:cNvPr id="12" name="Rectangle 11"/>
          <p:cNvSpPr/>
          <p:nvPr/>
        </p:nvSpPr>
        <p:spPr>
          <a:xfrm>
            <a:off x="4617855" y="4002539"/>
            <a:ext cx="891268" cy="923330"/>
          </a:xfrm>
          <a:prstGeom prst="rect">
            <a:avLst/>
          </a:prstGeom>
        </p:spPr>
        <p:txBody>
          <a:bodyPr wrap="square">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Congestion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URTI’s</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Joint Pain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Muscle Pain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Bloated </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Chubby</a:t>
            </a:r>
          </a:p>
        </p:txBody>
      </p:sp>
      <p:sp>
        <p:nvSpPr>
          <p:cNvPr id="14" name="TextBox 13"/>
          <p:cNvSpPr txBox="1"/>
          <p:nvPr/>
        </p:nvSpPr>
        <p:spPr>
          <a:xfrm>
            <a:off x="7367001" y="4002539"/>
            <a:ext cx="732770" cy="923330"/>
          </a:xfrm>
          <a:prstGeom prst="rect">
            <a:avLst/>
          </a:prstGeom>
          <a:noFill/>
        </p:spPr>
        <p:txBody>
          <a:bodyPr wrap="square" rtlCol="0">
            <a:spAutoFit/>
          </a:bodyPr>
          <a:lstStyle/>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Rarely Sick</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Flexible</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Lean</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Strong</a:t>
            </a:r>
          </a:p>
          <a:p>
            <a:r>
              <a:rPr lang="en-US" sz="900" dirty="0">
                <a:solidFill>
                  <a:srgbClr val="3F2A56"/>
                </a:solidFill>
                <a:latin typeface="Verdana" panose="020B0604030504040204" pitchFamily="34" charset="0"/>
                <a:ea typeface="Verdana" panose="020B0604030504040204" pitchFamily="34" charset="0"/>
                <a:cs typeface="Verdana" panose="020B0604030504040204" pitchFamily="34" charset="0"/>
              </a:rPr>
              <a:t>Resilient</a:t>
            </a:r>
          </a:p>
        </p:txBody>
      </p:sp>
      <p:sp>
        <p:nvSpPr>
          <p:cNvPr id="18" name="TextBox 17"/>
          <p:cNvSpPr txBox="1"/>
          <p:nvPr/>
        </p:nvSpPr>
        <p:spPr>
          <a:xfrm>
            <a:off x="794607"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1</a:t>
            </a:r>
          </a:p>
        </p:txBody>
      </p:sp>
      <p:sp>
        <p:nvSpPr>
          <p:cNvPr id="19" name="TextBox 18"/>
          <p:cNvSpPr txBox="1"/>
          <p:nvPr/>
        </p:nvSpPr>
        <p:spPr>
          <a:xfrm>
            <a:off x="68421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RED</a:t>
            </a:r>
          </a:p>
        </p:txBody>
      </p:sp>
      <p:sp>
        <p:nvSpPr>
          <p:cNvPr id="20" name="TextBox 19"/>
          <p:cNvSpPr txBox="1"/>
          <p:nvPr/>
        </p:nvSpPr>
        <p:spPr>
          <a:xfrm>
            <a:off x="1855787"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ORANGE</a:t>
            </a:r>
          </a:p>
        </p:txBody>
      </p:sp>
      <p:sp>
        <p:nvSpPr>
          <p:cNvPr id="21" name="TextBox 20"/>
          <p:cNvSpPr txBox="1"/>
          <p:nvPr/>
        </p:nvSpPr>
        <p:spPr>
          <a:xfrm>
            <a:off x="3027363"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YELLOW</a:t>
            </a:r>
          </a:p>
        </p:txBody>
      </p:sp>
      <p:sp>
        <p:nvSpPr>
          <p:cNvPr id="22" name="TextBox 21"/>
          <p:cNvSpPr txBox="1"/>
          <p:nvPr/>
        </p:nvSpPr>
        <p:spPr>
          <a:xfrm>
            <a:off x="419100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GREEN</a:t>
            </a:r>
          </a:p>
        </p:txBody>
      </p:sp>
      <p:sp>
        <p:nvSpPr>
          <p:cNvPr id="23" name="TextBox 22"/>
          <p:cNvSpPr txBox="1"/>
          <p:nvPr/>
        </p:nvSpPr>
        <p:spPr>
          <a:xfrm>
            <a:off x="537845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BLUE</a:t>
            </a:r>
          </a:p>
        </p:txBody>
      </p:sp>
      <p:sp>
        <p:nvSpPr>
          <p:cNvPr id="24" name="TextBox 23"/>
          <p:cNvSpPr txBox="1"/>
          <p:nvPr/>
        </p:nvSpPr>
        <p:spPr>
          <a:xfrm>
            <a:off x="6542090"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INDIGO</a:t>
            </a:r>
          </a:p>
        </p:txBody>
      </p:sp>
      <p:sp>
        <p:nvSpPr>
          <p:cNvPr id="25" name="TextBox 24"/>
          <p:cNvSpPr txBox="1"/>
          <p:nvPr/>
        </p:nvSpPr>
        <p:spPr>
          <a:xfrm>
            <a:off x="7721601" y="5450101"/>
            <a:ext cx="762001" cy="230832"/>
          </a:xfrm>
          <a:prstGeom prst="rect">
            <a:avLst/>
          </a:prstGeom>
          <a:noFill/>
        </p:spPr>
        <p:txBody>
          <a:bodyPr wrap="square" rtlCol="0">
            <a:spAutoFit/>
          </a:bodyPr>
          <a:lstStyle/>
          <a:p>
            <a:pPr algn="ctr"/>
            <a:r>
              <a:rPr lang="en-US" sz="900" b="1" dirty="0">
                <a:solidFill>
                  <a:srgbClr val="3F2A56"/>
                </a:solidFill>
                <a:latin typeface="Verdana" panose="020B0604030504040204" pitchFamily="34" charset="0"/>
                <a:cs typeface="Verdana" panose="020B0604030504040204" pitchFamily="34" charset="0"/>
              </a:rPr>
              <a:t>VIOLET</a:t>
            </a:r>
          </a:p>
        </p:txBody>
      </p:sp>
      <p:sp>
        <p:nvSpPr>
          <p:cNvPr id="26" name="Rectangle 25"/>
          <p:cNvSpPr/>
          <p:nvPr/>
        </p:nvSpPr>
        <p:spPr>
          <a:xfrm>
            <a:off x="628650" y="5091782"/>
            <a:ext cx="7886700" cy="308429"/>
          </a:xfrm>
          <a:prstGeom prst="rect">
            <a:avLst/>
          </a:prstGeom>
          <a:gradFill>
            <a:gsLst>
              <a:gs pos="0">
                <a:srgbClr val="800000"/>
              </a:gs>
              <a:gs pos="21000">
                <a:srgbClr val="FF6600"/>
              </a:gs>
              <a:gs pos="35000">
                <a:srgbClr val="FFFF00"/>
              </a:gs>
              <a:gs pos="9000">
                <a:srgbClr val="FF0000"/>
              </a:gs>
              <a:gs pos="53000">
                <a:srgbClr val="008000"/>
              </a:gs>
              <a:gs pos="62000">
                <a:srgbClr val="0000FF"/>
              </a:gs>
              <a:gs pos="80000">
                <a:srgbClr val="000090"/>
              </a:gs>
              <a:gs pos="99000">
                <a:srgbClr val="660066"/>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7" name="TextBox 26"/>
          <p:cNvSpPr txBox="1"/>
          <p:nvPr/>
        </p:nvSpPr>
        <p:spPr>
          <a:xfrm>
            <a:off x="1581244"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2</a:t>
            </a:r>
          </a:p>
        </p:txBody>
      </p:sp>
      <p:sp>
        <p:nvSpPr>
          <p:cNvPr id="28" name="TextBox 27"/>
          <p:cNvSpPr txBox="1"/>
          <p:nvPr/>
        </p:nvSpPr>
        <p:spPr>
          <a:xfrm>
            <a:off x="2367882"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3</a:t>
            </a:r>
          </a:p>
        </p:txBody>
      </p:sp>
      <p:sp>
        <p:nvSpPr>
          <p:cNvPr id="29" name="TextBox 28"/>
          <p:cNvSpPr txBox="1"/>
          <p:nvPr/>
        </p:nvSpPr>
        <p:spPr>
          <a:xfrm>
            <a:off x="3154519"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4</a:t>
            </a:r>
          </a:p>
        </p:txBody>
      </p:sp>
      <p:sp>
        <p:nvSpPr>
          <p:cNvPr id="30" name="TextBox 29"/>
          <p:cNvSpPr txBox="1"/>
          <p:nvPr/>
        </p:nvSpPr>
        <p:spPr>
          <a:xfrm>
            <a:off x="3941157"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5</a:t>
            </a:r>
          </a:p>
        </p:txBody>
      </p:sp>
      <p:sp>
        <p:nvSpPr>
          <p:cNvPr id="31" name="TextBox 30"/>
          <p:cNvSpPr txBox="1"/>
          <p:nvPr/>
        </p:nvSpPr>
        <p:spPr>
          <a:xfrm>
            <a:off x="4727794"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6</a:t>
            </a:r>
          </a:p>
        </p:txBody>
      </p:sp>
      <p:sp>
        <p:nvSpPr>
          <p:cNvPr id="32" name="TextBox 31"/>
          <p:cNvSpPr txBox="1"/>
          <p:nvPr/>
        </p:nvSpPr>
        <p:spPr>
          <a:xfrm>
            <a:off x="5514432"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7</a:t>
            </a:r>
          </a:p>
        </p:txBody>
      </p:sp>
      <p:sp>
        <p:nvSpPr>
          <p:cNvPr id="33" name="TextBox 32"/>
          <p:cNvSpPr txBox="1"/>
          <p:nvPr/>
        </p:nvSpPr>
        <p:spPr>
          <a:xfrm>
            <a:off x="6301069"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8</a:t>
            </a:r>
          </a:p>
        </p:txBody>
      </p:sp>
      <p:sp>
        <p:nvSpPr>
          <p:cNvPr id="34" name="TextBox 33"/>
          <p:cNvSpPr txBox="1"/>
          <p:nvPr/>
        </p:nvSpPr>
        <p:spPr>
          <a:xfrm>
            <a:off x="7087707" y="3305028"/>
            <a:ext cx="479072" cy="369332"/>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9</a:t>
            </a:r>
          </a:p>
        </p:txBody>
      </p:sp>
      <p:sp>
        <p:nvSpPr>
          <p:cNvPr id="35" name="TextBox 34"/>
          <p:cNvSpPr txBox="1"/>
          <p:nvPr/>
        </p:nvSpPr>
        <p:spPr>
          <a:xfrm>
            <a:off x="7874345" y="3305028"/>
            <a:ext cx="479072" cy="646331"/>
          </a:xfrm>
          <a:prstGeom prst="rect">
            <a:avLst/>
          </a:prstGeom>
          <a:noFill/>
        </p:spPr>
        <p:txBody>
          <a:bodyPr wrap="square" rtlCol="0">
            <a:spAutoFit/>
          </a:bodyPr>
          <a:lstStyle/>
          <a:p>
            <a:pPr algn="ctr"/>
            <a:r>
              <a:rPr lang="en-US" b="1" dirty="0">
                <a:solidFill>
                  <a:srgbClr val="FFFFFF"/>
                </a:solidFill>
                <a:latin typeface="Verdana" panose="020B0604030504040204" pitchFamily="34" charset="0"/>
                <a:cs typeface="Verdana" panose="020B0604030504040204" pitchFamily="34" charset="0"/>
              </a:rPr>
              <a:t>10</a:t>
            </a:r>
          </a:p>
        </p:txBody>
      </p:sp>
      <p:sp>
        <p:nvSpPr>
          <p:cNvPr id="36" name="Title 1"/>
          <p:cNvSpPr>
            <a:spLocks noGrp="1"/>
          </p:cNvSpPr>
          <p:nvPr>
            <p:ph type="title"/>
          </p:nvPr>
        </p:nvSpPr>
        <p:spPr>
          <a:xfrm>
            <a:off x="628650" y="1234678"/>
            <a:ext cx="7886700" cy="994172"/>
          </a:xfrm>
        </p:spPr>
        <p:txBody>
          <a:bodyPr>
            <a:noAutofit/>
          </a:bodyPr>
          <a:lstStyle/>
          <a:p>
            <a:r>
              <a:rPr lang="en-US" sz="2100" dirty="0">
                <a:solidFill>
                  <a:srgbClr val="822E7F"/>
                </a:solidFill>
                <a:latin typeface="Verdana" panose="020B0604030504040204" pitchFamily="34" charset="0"/>
                <a:ea typeface="Verdana" panose="020B0604030504040204" pitchFamily="34" charset="0"/>
                <a:cs typeface="Verdana" panose="020B0604030504040204" pitchFamily="34" charset="0"/>
              </a:rPr>
              <a:t>THE THREE THINGS YOU SHOULD KNOW ABOUT</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t>MENTAL WELLNESS</a:t>
            </a:r>
            <a:br>
              <a:rPr lang="en-US" dirty="0">
                <a:solidFill>
                  <a:srgbClr val="402B56"/>
                </a:solidFill>
                <a:latin typeface="Verdana" panose="020B0604030504040204" pitchFamily="34" charset="0"/>
                <a:ea typeface="Verdana" panose="020B0604030504040204" pitchFamily="34" charset="0"/>
                <a:cs typeface="Verdana" panose="020B0604030504040204" pitchFamily="34" charset="0"/>
              </a:rPr>
            </a:br>
            <a:endParaRPr lang="en-US" sz="1800" dirty="0">
              <a:solidFill>
                <a:srgbClr val="822E7F"/>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Text Placeholder 2"/>
          <p:cNvSpPr>
            <a:spLocks noGrp="1"/>
          </p:cNvSpPr>
          <p:nvPr>
            <p:ph type="body" sz="quarter" idx="4294967295"/>
          </p:nvPr>
        </p:nvSpPr>
        <p:spPr>
          <a:xfrm>
            <a:off x="730501" y="2132861"/>
            <a:ext cx="8527799" cy="833997"/>
          </a:xfrm>
          <a:prstGeom prst="rect">
            <a:avLst/>
          </a:prstGeom>
        </p:spPr>
        <p:txBody>
          <a:bodyPr>
            <a:noAutofit/>
          </a:bodyPr>
          <a:lstStyle/>
          <a:p>
            <a:pPr>
              <a:buFont typeface="+mj-lt"/>
              <a:buAutoNum type="arabicPeriod"/>
            </a:pPr>
            <a:r>
              <a:rPr lang="en-US" sz="1350" dirty="0">
                <a:solidFill>
                  <a:srgbClr val="4A3B6B"/>
                </a:solidFill>
                <a:latin typeface="Verdana" panose="020B0604030504040204" pitchFamily="34" charset="0"/>
                <a:ea typeface="Verdana" panose="020B0604030504040204" pitchFamily="34" charset="0"/>
              </a:rPr>
              <a:t>How you feel is not just in your head </a:t>
            </a:r>
            <a:r>
              <a:rPr lang="mr-IN" sz="1350" dirty="0">
                <a:solidFill>
                  <a:srgbClr val="4A3B6B"/>
                </a:solidFill>
                <a:latin typeface="Verdana" panose="020B0604030504040204" pitchFamily="34" charset="0"/>
                <a:ea typeface="Verdana" panose="020B0604030504040204" pitchFamily="34" charset="0"/>
                <a:cs typeface="Aller Light"/>
              </a:rPr>
              <a:t>–</a:t>
            </a:r>
            <a:r>
              <a:rPr lang="en-US" sz="1350" dirty="0">
                <a:solidFill>
                  <a:srgbClr val="4A3B6B"/>
                </a:solidFill>
                <a:latin typeface="Verdana" panose="020B0604030504040204" pitchFamily="34" charset="0"/>
                <a:ea typeface="Verdana" panose="020B0604030504040204" pitchFamily="34" charset="0"/>
              </a:rPr>
              <a:t> it’s also in your gut.</a:t>
            </a:r>
          </a:p>
          <a:p>
            <a:pPr>
              <a:buFont typeface="+mj-lt"/>
              <a:buAutoNum type="arabicPeriod"/>
            </a:pPr>
            <a:r>
              <a:rPr lang="en-US" sz="1350" dirty="0">
                <a:solidFill>
                  <a:srgbClr val="4A3B6B"/>
                </a:solidFill>
                <a:latin typeface="Verdana" panose="020B0604030504040204" pitchFamily="34" charset="0"/>
                <a:ea typeface="Verdana" panose="020B0604030504040204" pitchFamily="34" charset="0"/>
              </a:rPr>
              <a:t>Our “second brain” includes the Microbiome and plays a major role in mental wellness.</a:t>
            </a:r>
          </a:p>
          <a:p>
            <a:pPr>
              <a:buFont typeface="+mj-lt"/>
              <a:buAutoNum type="arabicPeriod"/>
            </a:pPr>
            <a:r>
              <a:rPr lang="en-US" sz="1350" dirty="0">
                <a:solidFill>
                  <a:srgbClr val="4A3B6B"/>
                </a:solidFill>
                <a:latin typeface="Verdana" panose="020B0604030504040204" pitchFamily="34" charset="0"/>
                <a:ea typeface="Verdana" panose="020B0604030504040204" pitchFamily="34" charset="0"/>
              </a:rPr>
              <a:t> You can now DO something NATURALLY to improve your mental wellness. </a:t>
            </a:r>
          </a:p>
        </p:txBody>
      </p:sp>
      <p:sp>
        <p:nvSpPr>
          <p:cNvPr id="38" name="TextBox 37"/>
          <p:cNvSpPr txBox="1"/>
          <p:nvPr/>
        </p:nvSpPr>
        <p:spPr>
          <a:xfrm>
            <a:off x="628650" y="3105216"/>
            <a:ext cx="7886700" cy="253916"/>
          </a:xfrm>
          <a:prstGeom prst="rect">
            <a:avLst/>
          </a:prstGeom>
          <a:noFill/>
        </p:spPr>
        <p:txBody>
          <a:bodyPr wrap="square" rtlCol="0">
            <a:spAutoFit/>
          </a:bodyPr>
          <a:lstStyle/>
          <a:p>
            <a:r>
              <a:rPr lang="en-US" sz="1050" b="1" dirty="0">
                <a:solidFill>
                  <a:srgbClr val="3F2A56"/>
                </a:solidFill>
                <a:latin typeface="Verdana" panose="020B0604030504040204" pitchFamily="34" charset="0"/>
                <a:ea typeface="Verdana" panose="020B0604030504040204" pitchFamily="34" charset="0"/>
                <a:cs typeface="Verdana" panose="020B0604030504040204" pitchFamily="34" charset="0"/>
              </a:rPr>
              <a:t>WHERE ARE YOU ON THE MENTAL WELLNESS CONTINUUM? </a:t>
            </a:r>
            <a:r>
              <a:rPr lang="en-US" sz="1050" i="1" dirty="0">
                <a:solidFill>
                  <a:srgbClr val="3F2A56"/>
                </a:solidFill>
                <a:latin typeface="Verdana" panose="020B0604030504040204" pitchFamily="34" charset="0"/>
                <a:ea typeface="Verdana" panose="020B0604030504040204" pitchFamily="34" charset="0"/>
                <a:cs typeface="Verdana" panose="020B0604030504040204" pitchFamily="34" charset="0"/>
              </a:rPr>
              <a:t>(Circle your current number)</a:t>
            </a:r>
          </a:p>
        </p:txBody>
      </p:sp>
      <p:sp>
        <p:nvSpPr>
          <p:cNvPr id="5" name="Oval 4"/>
          <p:cNvSpPr/>
          <p:nvPr/>
        </p:nvSpPr>
        <p:spPr>
          <a:xfrm>
            <a:off x="850098" y="5028156"/>
            <a:ext cx="423581" cy="423581"/>
          </a:xfrm>
          <a:prstGeom prst="ellipse">
            <a:avLst/>
          </a:prstGeom>
          <a:solidFill>
            <a:srgbClr val="800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39" name="Oval 38"/>
          <p:cNvSpPr/>
          <p:nvPr/>
        </p:nvSpPr>
        <p:spPr>
          <a:xfrm>
            <a:off x="2023078" y="5028156"/>
            <a:ext cx="423581" cy="423581"/>
          </a:xfrm>
          <a:prstGeom prst="ellipse">
            <a:avLst/>
          </a:prstGeom>
          <a:solidFill>
            <a:srgbClr val="FF66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0" name="Oval 39"/>
          <p:cNvSpPr/>
          <p:nvPr/>
        </p:nvSpPr>
        <p:spPr>
          <a:xfrm>
            <a:off x="3196059" y="5028156"/>
            <a:ext cx="423581" cy="423581"/>
          </a:xfrm>
          <a:prstGeom prst="ellipse">
            <a:avLst/>
          </a:prstGeom>
          <a:solidFill>
            <a:srgbClr val="FFFF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1" name="Oval 40"/>
          <p:cNvSpPr/>
          <p:nvPr/>
        </p:nvSpPr>
        <p:spPr>
          <a:xfrm>
            <a:off x="4369039" y="5028156"/>
            <a:ext cx="423581" cy="423581"/>
          </a:xfrm>
          <a:prstGeom prst="ellipse">
            <a:avLst/>
          </a:prstGeom>
          <a:solidFill>
            <a:srgbClr val="00800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2" name="Oval 41"/>
          <p:cNvSpPr/>
          <p:nvPr/>
        </p:nvSpPr>
        <p:spPr>
          <a:xfrm>
            <a:off x="5542020" y="5028156"/>
            <a:ext cx="423581" cy="423581"/>
          </a:xfrm>
          <a:prstGeom prst="ellipse">
            <a:avLst/>
          </a:prstGeom>
          <a:solidFill>
            <a:srgbClr val="0000FF"/>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3" name="Oval 42"/>
          <p:cNvSpPr/>
          <p:nvPr/>
        </p:nvSpPr>
        <p:spPr>
          <a:xfrm>
            <a:off x="6715000" y="5028156"/>
            <a:ext cx="423581" cy="423581"/>
          </a:xfrm>
          <a:prstGeom prst="ellipse">
            <a:avLst/>
          </a:prstGeom>
          <a:solidFill>
            <a:srgbClr val="000090"/>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44" name="Oval 43"/>
          <p:cNvSpPr/>
          <p:nvPr/>
        </p:nvSpPr>
        <p:spPr>
          <a:xfrm>
            <a:off x="7887980" y="5028156"/>
            <a:ext cx="423581" cy="423581"/>
          </a:xfrm>
          <a:prstGeom prst="ellipse">
            <a:avLst/>
          </a:prstGeom>
          <a:solidFill>
            <a:srgbClr val="660066"/>
          </a:soli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FFFF"/>
              </a:solidFill>
            </a:endParaRPr>
          </a:p>
        </p:txBody>
      </p:sp>
      <p:sp>
        <p:nvSpPr>
          <p:cNvPr id="2" name="TextBox 1">
            <a:extLst>
              <a:ext uri="{FF2B5EF4-FFF2-40B4-BE49-F238E27FC236}">
                <a16:creationId xmlns:a16="http://schemas.microsoft.com/office/drawing/2014/main" id="{D0FCA66E-0636-EC44-84AF-4EF91B6E4894}"/>
              </a:ext>
            </a:extLst>
          </p:cNvPr>
          <p:cNvSpPr txBox="1"/>
          <p:nvPr/>
        </p:nvSpPr>
        <p:spPr>
          <a:xfrm>
            <a:off x="1034143" y="181029"/>
            <a:ext cx="7654468" cy="769441"/>
          </a:xfrm>
          <a:prstGeom prst="rect">
            <a:avLst/>
          </a:prstGeom>
          <a:noFill/>
        </p:spPr>
        <p:txBody>
          <a:bodyPr wrap="none" rtlCol="0">
            <a:spAutoFit/>
          </a:bodyPr>
          <a:lstStyle/>
          <a:p>
            <a:r>
              <a:rPr lang="en-US" sz="4400" dirty="0">
                <a:solidFill>
                  <a:srgbClr val="FF0000"/>
                </a:solidFill>
              </a:rPr>
              <a:t>http://14831.amarecontent.com</a:t>
            </a:r>
          </a:p>
        </p:txBody>
      </p:sp>
    </p:spTree>
    <p:extLst>
      <p:ext uri="{BB962C8B-B14F-4D97-AF65-F5344CB8AC3E}">
        <p14:creationId xmlns:p14="http://schemas.microsoft.com/office/powerpoint/2010/main" val="254014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9550" y="3124201"/>
            <a:ext cx="1238250" cy="6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5" y="2314575"/>
            <a:ext cx="1257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307" y="1819276"/>
            <a:ext cx="732235" cy="96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2450" y="1209676"/>
            <a:ext cx="1362075"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2981326"/>
            <a:ext cx="920354" cy="35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5225" y="4219575"/>
            <a:ext cx="1215629"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9325" y="2133600"/>
            <a:ext cx="114419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1986" y="3248025"/>
            <a:ext cx="931069"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8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0701" y="4786313"/>
            <a:ext cx="1232297" cy="4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65660" y="1590676"/>
            <a:ext cx="1109663" cy="24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1"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4670" y="1562101"/>
            <a:ext cx="732235"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2"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15126" y="4095750"/>
            <a:ext cx="1031081"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3"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47124" y="3857625"/>
            <a:ext cx="73461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4"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00600" y="4953000"/>
            <a:ext cx="15906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5"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57376" y="3848101"/>
            <a:ext cx="1212056" cy="4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6" name="Picture 16"/>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76600" y="5295900"/>
            <a:ext cx="14097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6097" name="Picture 17"/>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29413" y="1282304"/>
            <a:ext cx="8382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98" name="Rectangle 18"/>
          <p:cNvSpPr>
            <a:spLocks/>
          </p:cNvSpPr>
          <p:nvPr/>
        </p:nvSpPr>
        <p:spPr bwMode="auto">
          <a:xfrm>
            <a:off x="1085212" y="2213946"/>
            <a:ext cx="7269619" cy="2146742"/>
          </a:xfrm>
          <a:prstGeom prst="rect">
            <a:avLst/>
          </a:prstGeom>
          <a:noFill/>
          <a:ln>
            <a:noFill/>
          </a:ln>
          <a:effectLst>
            <a:outerShdw blurRad="127000" dist="1143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defRPr/>
            </a:pPr>
            <a:r>
              <a:rPr lang="en-US" sz="13950" b="1">
                <a:solidFill>
                  <a:srgbClr val="FF7F00"/>
                </a:solidFill>
                <a:latin typeface="Lucida Grande" charset="0"/>
                <a:ea typeface="ＭＳ Ｐゴシック" charset="0"/>
                <a:cs typeface="Lucida Grande" charset="0"/>
                <a:sym typeface="Lucida Grande" charset="0"/>
              </a:rPr>
              <a:t>$100B+</a:t>
            </a:r>
          </a:p>
        </p:txBody>
      </p:sp>
    </p:spTree>
    <p:extLst>
      <p:ext uri="{BB962C8B-B14F-4D97-AF65-F5344CB8AC3E}">
        <p14:creationId xmlns:p14="http://schemas.microsoft.com/office/powerpoint/2010/main" val="536784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nodeType="afterEffect">
                                  <p:stCondLst>
                                    <p:cond delay="0"/>
                                  </p:stCondLst>
                                  <p:childTnLst>
                                    <p:set>
                                      <p:cBhvr>
                                        <p:cTn id="6" dur="1" fill="hold">
                                          <p:stCondLst>
                                            <p:cond delay="0"/>
                                          </p:stCondLst>
                                        </p:cTn>
                                        <p:tgtEl>
                                          <p:spTgt spid="46084"/>
                                        </p:tgtEl>
                                        <p:attrNameLst>
                                          <p:attrName>style.visibility</p:attrName>
                                        </p:attrNameLst>
                                      </p:cBhvr>
                                      <p:to>
                                        <p:strVal val="visible"/>
                                      </p:to>
                                    </p:set>
                                    <p:anim calcmode="lin" valueType="num">
                                      <p:cBhvr>
                                        <p:cTn id="7" dur="500" fill="hold"/>
                                        <p:tgtEl>
                                          <p:spTgt spid="46084"/>
                                        </p:tgtEl>
                                        <p:attrNameLst>
                                          <p:attrName>ppt_w</p:attrName>
                                        </p:attrNameLst>
                                      </p:cBhvr>
                                      <p:tavLst>
                                        <p:tav tm="0">
                                          <p:val>
                                            <p:strVal val="4*#ppt_w"/>
                                          </p:val>
                                        </p:tav>
                                        <p:tav tm="100000">
                                          <p:val>
                                            <p:strVal val="#ppt_w"/>
                                          </p:val>
                                        </p:tav>
                                      </p:tavLst>
                                    </p:anim>
                                    <p:anim calcmode="lin" valueType="num">
                                      <p:cBhvr>
                                        <p:cTn id="8" dur="500" fill="hold"/>
                                        <p:tgtEl>
                                          <p:spTgt spid="4608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nodeType="afterEffect">
                                  <p:stCondLst>
                                    <p:cond delay="200"/>
                                  </p:stCondLst>
                                  <p:childTnLst>
                                    <p:set>
                                      <p:cBhvr>
                                        <p:cTn id="11" dur="1" fill="hold">
                                          <p:stCondLst>
                                            <p:cond delay="0"/>
                                          </p:stCondLst>
                                        </p:cTn>
                                        <p:tgtEl>
                                          <p:spTgt spid="46087"/>
                                        </p:tgtEl>
                                        <p:attrNameLst>
                                          <p:attrName>style.visibility</p:attrName>
                                        </p:attrNameLst>
                                      </p:cBhvr>
                                      <p:to>
                                        <p:strVal val="visible"/>
                                      </p:to>
                                    </p:set>
                                    <p:anim calcmode="lin" valueType="num">
                                      <p:cBhvr>
                                        <p:cTn id="12" dur="500" fill="hold"/>
                                        <p:tgtEl>
                                          <p:spTgt spid="46087"/>
                                        </p:tgtEl>
                                        <p:attrNameLst>
                                          <p:attrName>ppt_w</p:attrName>
                                        </p:attrNameLst>
                                      </p:cBhvr>
                                      <p:tavLst>
                                        <p:tav tm="0">
                                          <p:val>
                                            <p:strVal val="4*#ppt_w"/>
                                          </p:val>
                                        </p:tav>
                                        <p:tav tm="100000">
                                          <p:val>
                                            <p:strVal val="#ppt_w"/>
                                          </p:val>
                                        </p:tav>
                                      </p:tavLst>
                                    </p:anim>
                                    <p:anim calcmode="lin" valueType="num">
                                      <p:cBhvr>
                                        <p:cTn id="13" dur="500" fill="hold"/>
                                        <p:tgtEl>
                                          <p:spTgt spid="46087"/>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200"/>
                            </p:stCondLst>
                            <p:childTnLst>
                              <p:par>
                                <p:cTn id="15" presetID="23" presetClass="entr" presetSubtype="32" fill="hold" nodeType="afterEffect">
                                  <p:stCondLst>
                                    <p:cond delay="200"/>
                                  </p:stCondLst>
                                  <p:childTnLst>
                                    <p:set>
                                      <p:cBhvr>
                                        <p:cTn id="16" dur="1" fill="hold">
                                          <p:stCondLst>
                                            <p:cond delay="0"/>
                                          </p:stCondLst>
                                        </p:cTn>
                                        <p:tgtEl>
                                          <p:spTgt spid="46088"/>
                                        </p:tgtEl>
                                        <p:attrNameLst>
                                          <p:attrName>style.visibility</p:attrName>
                                        </p:attrNameLst>
                                      </p:cBhvr>
                                      <p:to>
                                        <p:strVal val="visible"/>
                                      </p:to>
                                    </p:set>
                                    <p:anim calcmode="lin" valueType="num">
                                      <p:cBhvr>
                                        <p:cTn id="17" dur="500" fill="hold"/>
                                        <p:tgtEl>
                                          <p:spTgt spid="46088"/>
                                        </p:tgtEl>
                                        <p:attrNameLst>
                                          <p:attrName>ppt_w</p:attrName>
                                        </p:attrNameLst>
                                      </p:cBhvr>
                                      <p:tavLst>
                                        <p:tav tm="0">
                                          <p:val>
                                            <p:strVal val="4*#ppt_w"/>
                                          </p:val>
                                        </p:tav>
                                        <p:tav tm="100000">
                                          <p:val>
                                            <p:strVal val="#ppt_w"/>
                                          </p:val>
                                        </p:tav>
                                      </p:tavLst>
                                    </p:anim>
                                    <p:anim calcmode="lin" valueType="num">
                                      <p:cBhvr>
                                        <p:cTn id="18" dur="500" fill="hold"/>
                                        <p:tgtEl>
                                          <p:spTgt spid="46088"/>
                                        </p:tgtEl>
                                        <p:attrNameLst>
                                          <p:attrName>ppt_h</p:attrName>
                                        </p:attrNameLst>
                                      </p:cBhvr>
                                      <p:tavLst>
                                        <p:tav tm="0">
                                          <p:val>
                                            <p:strVal val="4*#ppt_h"/>
                                          </p:val>
                                        </p:tav>
                                        <p:tav tm="100000">
                                          <p:val>
                                            <p:strVal val="#ppt_h"/>
                                          </p:val>
                                        </p:tav>
                                      </p:tavLst>
                                    </p:anim>
                                  </p:childTnLst>
                                </p:cTn>
                              </p:par>
                            </p:childTnLst>
                          </p:cTn>
                        </p:par>
                        <p:par>
                          <p:cTn id="19" fill="hold" nodeType="afterGroup">
                            <p:stCondLst>
                              <p:cond delay="1900"/>
                            </p:stCondLst>
                            <p:childTnLst>
                              <p:par>
                                <p:cTn id="20" presetID="23" presetClass="entr" presetSubtype="32" fill="hold" nodeType="afterEffect">
                                  <p:stCondLst>
                                    <p:cond delay="200"/>
                                  </p:stCondLst>
                                  <p:childTnLst>
                                    <p:set>
                                      <p:cBhvr>
                                        <p:cTn id="21" dur="1" fill="hold">
                                          <p:stCondLst>
                                            <p:cond delay="0"/>
                                          </p:stCondLst>
                                        </p:cTn>
                                        <p:tgtEl>
                                          <p:spTgt spid="46089"/>
                                        </p:tgtEl>
                                        <p:attrNameLst>
                                          <p:attrName>style.visibility</p:attrName>
                                        </p:attrNameLst>
                                      </p:cBhvr>
                                      <p:to>
                                        <p:strVal val="visible"/>
                                      </p:to>
                                    </p:set>
                                    <p:anim calcmode="lin" valueType="num">
                                      <p:cBhvr>
                                        <p:cTn id="22" dur="500" fill="hold"/>
                                        <p:tgtEl>
                                          <p:spTgt spid="46089"/>
                                        </p:tgtEl>
                                        <p:attrNameLst>
                                          <p:attrName>ppt_w</p:attrName>
                                        </p:attrNameLst>
                                      </p:cBhvr>
                                      <p:tavLst>
                                        <p:tav tm="0">
                                          <p:val>
                                            <p:strVal val="4*#ppt_w"/>
                                          </p:val>
                                        </p:tav>
                                        <p:tav tm="100000">
                                          <p:val>
                                            <p:strVal val="#ppt_w"/>
                                          </p:val>
                                        </p:tav>
                                      </p:tavLst>
                                    </p:anim>
                                    <p:anim calcmode="lin" valueType="num">
                                      <p:cBhvr>
                                        <p:cTn id="23" dur="500" fill="hold"/>
                                        <p:tgtEl>
                                          <p:spTgt spid="46089"/>
                                        </p:tgtEl>
                                        <p:attrNameLst>
                                          <p:attrName>ppt_h</p:attrName>
                                        </p:attrNameLst>
                                      </p:cBhvr>
                                      <p:tavLst>
                                        <p:tav tm="0">
                                          <p:val>
                                            <p:strVal val="4*#ppt_h"/>
                                          </p:val>
                                        </p:tav>
                                        <p:tav tm="100000">
                                          <p:val>
                                            <p:strVal val="#ppt_h"/>
                                          </p:val>
                                        </p:tav>
                                      </p:tavLst>
                                    </p:anim>
                                  </p:childTnLst>
                                </p:cTn>
                              </p:par>
                            </p:childTnLst>
                          </p:cTn>
                        </p:par>
                        <p:par>
                          <p:cTn id="24" fill="hold" nodeType="afterGroup">
                            <p:stCondLst>
                              <p:cond delay="2600"/>
                            </p:stCondLst>
                            <p:childTnLst>
                              <p:par>
                                <p:cTn id="25" presetID="23" presetClass="entr" presetSubtype="32" fill="hold" nodeType="afterEffect">
                                  <p:stCondLst>
                                    <p:cond delay="200"/>
                                  </p:stCondLst>
                                  <p:childTnLst>
                                    <p:set>
                                      <p:cBhvr>
                                        <p:cTn id="26" dur="1" fill="hold">
                                          <p:stCondLst>
                                            <p:cond delay="0"/>
                                          </p:stCondLst>
                                        </p:cTn>
                                        <p:tgtEl>
                                          <p:spTgt spid="46090"/>
                                        </p:tgtEl>
                                        <p:attrNameLst>
                                          <p:attrName>style.visibility</p:attrName>
                                        </p:attrNameLst>
                                      </p:cBhvr>
                                      <p:to>
                                        <p:strVal val="visible"/>
                                      </p:to>
                                    </p:set>
                                    <p:anim calcmode="lin" valueType="num">
                                      <p:cBhvr>
                                        <p:cTn id="27" dur="500" fill="hold"/>
                                        <p:tgtEl>
                                          <p:spTgt spid="46090"/>
                                        </p:tgtEl>
                                        <p:attrNameLst>
                                          <p:attrName>ppt_w</p:attrName>
                                        </p:attrNameLst>
                                      </p:cBhvr>
                                      <p:tavLst>
                                        <p:tav tm="0">
                                          <p:val>
                                            <p:strVal val="4*#ppt_w"/>
                                          </p:val>
                                        </p:tav>
                                        <p:tav tm="100000">
                                          <p:val>
                                            <p:strVal val="#ppt_w"/>
                                          </p:val>
                                        </p:tav>
                                      </p:tavLst>
                                    </p:anim>
                                    <p:anim calcmode="lin" valueType="num">
                                      <p:cBhvr>
                                        <p:cTn id="28" dur="500" fill="hold"/>
                                        <p:tgtEl>
                                          <p:spTgt spid="46090"/>
                                        </p:tgtEl>
                                        <p:attrNameLst>
                                          <p:attrName>ppt_h</p:attrName>
                                        </p:attrNameLst>
                                      </p:cBhvr>
                                      <p:tavLst>
                                        <p:tav tm="0">
                                          <p:val>
                                            <p:strVal val="4*#ppt_h"/>
                                          </p:val>
                                        </p:tav>
                                        <p:tav tm="100000">
                                          <p:val>
                                            <p:strVal val="#ppt_h"/>
                                          </p:val>
                                        </p:tav>
                                      </p:tavLst>
                                    </p:anim>
                                  </p:childTnLst>
                                </p:cTn>
                              </p:par>
                            </p:childTnLst>
                          </p:cTn>
                        </p:par>
                        <p:par>
                          <p:cTn id="29" fill="hold" nodeType="afterGroup">
                            <p:stCondLst>
                              <p:cond delay="3300"/>
                            </p:stCondLst>
                            <p:childTnLst>
                              <p:par>
                                <p:cTn id="30" presetID="23" presetClass="entr" presetSubtype="32" fill="hold" nodeType="afterEffect">
                                  <p:stCondLst>
                                    <p:cond delay="200"/>
                                  </p:stCondLst>
                                  <p:childTnLst>
                                    <p:set>
                                      <p:cBhvr>
                                        <p:cTn id="31" dur="1" fill="hold">
                                          <p:stCondLst>
                                            <p:cond delay="0"/>
                                          </p:stCondLst>
                                        </p:cTn>
                                        <p:tgtEl>
                                          <p:spTgt spid="46092"/>
                                        </p:tgtEl>
                                        <p:attrNameLst>
                                          <p:attrName>style.visibility</p:attrName>
                                        </p:attrNameLst>
                                      </p:cBhvr>
                                      <p:to>
                                        <p:strVal val="visible"/>
                                      </p:to>
                                    </p:set>
                                    <p:anim calcmode="lin" valueType="num">
                                      <p:cBhvr>
                                        <p:cTn id="32" dur="500" fill="hold"/>
                                        <p:tgtEl>
                                          <p:spTgt spid="46092"/>
                                        </p:tgtEl>
                                        <p:attrNameLst>
                                          <p:attrName>ppt_w</p:attrName>
                                        </p:attrNameLst>
                                      </p:cBhvr>
                                      <p:tavLst>
                                        <p:tav tm="0">
                                          <p:val>
                                            <p:strVal val="4*#ppt_w"/>
                                          </p:val>
                                        </p:tav>
                                        <p:tav tm="100000">
                                          <p:val>
                                            <p:strVal val="#ppt_w"/>
                                          </p:val>
                                        </p:tav>
                                      </p:tavLst>
                                    </p:anim>
                                    <p:anim calcmode="lin" valueType="num">
                                      <p:cBhvr>
                                        <p:cTn id="33" dur="500" fill="hold"/>
                                        <p:tgtEl>
                                          <p:spTgt spid="46092"/>
                                        </p:tgtEl>
                                        <p:attrNameLst>
                                          <p:attrName>ppt_h</p:attrName>
                                        </p:attrNameLst>
                                      </p:cBhvr>
                                      <p:tavLst>
                                        <p:tav tm="0">
                                          <p:val>
                                            <p:strVal val="4*#ppt_h"/>
                                          </p:val>
                                        </p:tav>
                                        <p:tav tm="100000">
                                          <p:val>
                                            <p:strVal val="#ppt_h"/>
                                          </p:val>
                                        </p:tav>
                                      </p:tavLst>
                                    </p:anim>
                                  </p:childTnLst>
                                </p:cTn>
                              </p:par>
                            </p:childTnLst>
                          </p:cTn>
                        </p:par>
                        <p:par>
                          <p:cTn id="34" fill="hold" nodeType="afterGroup">
                            <p:stCondLst>
                              <p:cond delay="4000"/>
                            </p:stCondLst>
                            <p:childTnLst>
                              <p:par>
                                <p:cTn id="35" presetID="23" presetClass="entr" presetSubtype="32" fill="hold" nodeType="afterEffect">
                                  <p:stCondLst>
                                    <p:cond delay="200"/>
                                  </p:stCondLst>
                                  <p:childTnLst>
                                    <p:set>
                                      <p:cBhvr>
                                        <p:cTn id="36" dur="1" fill="hold">
                                          <p:stCondLst>
                                            <p:cond delay="0"/>
                                          </p:stCondLst>
                                        </p:cTn>
                                        <p:tgtEl>
                                          <p:spTgt spid="46094"/>
                                        </p:tgtEl>
                                        <p:attrNameLst>
                                          <p:attrName>style.visibility</p:attrName>
                                        </p:attrNameLst>
                                      </p:cBhvr>
                                      <p:to>
                                        <p:strVal val="visible"/>
                                      </p:to>
                                    </p:set>
                                    <p:anim calcmode="lin" valueType="num">
                                      <p:cBhvr>
                                        <p:cTn id="37" dur="500" fill="hold"/>
                                        <p:tgtEl>
                                          <p:spTgt spid="46094"/>
                                        </p:tgtEl>
                                        <p:attrNameLst>
                                          <p:attrName>ppt_w</p:attrName>
                                        </p:attrNameLst>
                                      </p:cBhvr>
                                      <p:tavLst>
                                        <p:tav tm="0">
                                          <p:val>
                                            <p:strVal val="4*#ppt_w"/>
                                          </p:val>
                                        </p:tav>
                                        <p:tav tm="100000">
                                          <p:val>
                                            <p:strVal val="#ppt_w"/>
                                          </p:val>
                                        </p:tav>
                                      </p:tavLst>
                                    </p:anim>
                                    <p:anim calcmode="lin" valueType="num">
                                      <p:cBhvr>
                                        <p:cTn id="38" dur="500" fill="hold"/>
                                        <p:tgtEl>
                                          <p:spTgt spid="46094"/>
                                        </p:tgtEl>
                                        <p:attrNameLst>
                                          <p:attrName>ppt_h</p:attrName>
                                        </p:attrNameLst>
                                      </p:cBhvr>
                                      <p:tavLst>
                                        <p:tav tm="0">
                                          <p:val>
                                            <p:strVal val="4*#ppt_h"/>
                                          </p:val>
                                        </p:tav>
                                        <p:tav tm="100000">
                                          <p:val>
                                            <p:strVal val="#ppt_h"/>
                                          </p:val>
                                        </p:tav>
                                      </p:tavLst>
                                    </p:anim>
                                  </p:childTnLst>
                                </p:cTn>
                              </p:par>
                            </p:childTnLst>
                          </p:cTn>
                        </p:par>
                        <p:par>
                          <p:cTn id="39" fill="hold" nodeType="afterGroup">
                            <p:stCondLst>
                              <p:cond delay="4700"/>
                            </p:stCondLst>
                            <p:childTnLst>
                              <p:par>
                                <p:cTn id="40" presetID="23" presetClass="entr" presetSubtype="32" fill="hold" nodeType="afterEffect">
                                  <p:stCondLst>
                                    <p:cond delay="200"/>
                                  </p:stCondLst>
                                  <p:childTnLst>
                                    <p:set>
                                      <p:cBhvr>
                                        <p:cTn id="41" dur="1" fill="hold">
                                          <p:stCondLst>
                                            <p:cond delay="0"/>
                                          </p:stCondLst>
                                        </p:cTn>
                                        <p:tgtEl>
                                          <p:spTgt spid="46095"/>
                                        </p:tgtEl>
                                        <p:attrNameLst>
                                          <p:attrName>style.visibility</p:attrName>
                                        </p:attrNameLst>
                                      </p:cBhvr>
                                      <p:to>
                                        <p:strVal val="visible"/>
                                      </p:to>
                                    </p:set>
                                    <p:anim calcmode="lin" valueType="num">
                                      <p:cBhvr>
                                        <p:cTn id="42" dur="500" fill="hold"/>
                                        <p:tgtEl>
                                          <p:spTgt spid="46095"/>
                                        </p:tgtEl>
                                        <p:attrNameLst>
                                          <p:attrName>ppt_w</p:attrName>
                                        </p:attrNameLst>
                                      </p:cBhvr>
                                      <p:tavLst>
                                        <p:tav tm="0">
                                          <p:val>
                                            <p:strVal val="4*#ppt_w"/>
                                          </p:val>
                                        </p:tav>
                                        <p:tav tm="100000">
                                          <p:val>
                                            <p:strVal val="#ppt_w"/>
                                          </p:val>
                                        </p:tav>
                                      </p:tavLst>
                                    </p:anim>
                                    <p:anim calcmode="lin" valueType="num">
                                      <p:cBhvr>
                                        <p:cTn id="43" dur="500" fill="hold"/>
                                        <p:tgtEl>
                                          <p:spTgt spid="46095"/>
                                        </p:tgtEl>
                                        <p:attrNameLst>
                                          <p:attrName>ppt_h</p:attrName>
                                        </p:attrNameLst>
                                      </p:cBhvr>
                                      <p:tavLst>
                                        <p:tav tm="0">
                                          <p:val>
                                            <p:strVal val="4*#ppt_h"/>
                                          </p:val>
                                        </p:tav>
                                        <p:tav tm="100000">
                                          <p:val>
                                            <p:strVal val="#ppt_h"/>
                                          </p:val>
                                        </p:tav>
                                      </p:tavLst>
                                    </p:anim>
                                  </p:childTnLst>
                                </p:cTn>
                              </p:par>
                            </p:childTnLst>
                          </p:cTn>
                        </p:par>
                        <p:par>
                          <p:cTn id="44" fill="hold" nodeType="afterGroup">
                            <p:stCondLst>
                              <p:cond delay="5400"/>
                            </p:stCondLst>
                            <p:childTnLst>
                              <p:par>
                                <p:cTn id="45" presetID="23" presetClass="entr" presetSubtype="32" fill="hold" nodeType="afterEffect">
                                  <p:stCondLst>
                                    <p:cond delay="200"/>
                                  </p:stCondLst>
                                  <p:childTnLst>
                                    <p:set>
                                      <p:cBhvr>
                                        <p:cTn id="46" dur="1" fill="hold">
                                          <p:stCondLst>
                                            <p:cond delay="0"/>
                                          </p:stCondLst>
                                        </p:cTn>
                                        <p:tgtEl>
                                          <p:spTgt spid="46085"/>
                                        </p:tgtEl>
                                        <p:attrNameLst>
                                          <p:attrName>style.visibility</p:attrName>
                                        </p:attrNameLst>
                                      </p:cBhvr>
                                      <p:to>
                                        <p:strVal val="visible"/>
                                      </p:to>
                                    </p:set>
                                    <p:anim calcmode="lin" valueType="num">
                                      <p:cBhvr>
                                        <p:cTn id="47" dur="500" fill="hold"/>
                                        <p:tgtEl>
                                          <p:spTgt spid="46085"/>
                                        </p:tgtEl>
                                        <p:attrNameLst>
                                          <p:attrName>ppt_w</p:attrName>
                                        </p:attrNameLst>
                                      </p:cBhvr>
                                      <p:tavLst>
                                        <p:tav tm="0">
                                          <p:val>
                                            <p:strVal val="4*#ppt_w"/>
                                          </p:val>
                                        </p:tav>
                                        <p:tav tm="100000">
                                          <p:val>
                                            <p:strVal val="#ppt_w"/>
                                          </p:val>
                                        </p:tav>
                                      </p:tavLst>
                                    </p:anim>
                                    <p:anim calcmode="lin" valueType="num">
                                      <p:cBhvr>
                                        <p:cTn id="48" dur="500" fill="hold"/>
                                        <p:tgtEl>
                                          <p:spTgt spid="46085"/>
                                        </p:tgtEl>
                                        <p:attrNameLst>
                                          <p:attrName>ppt_h</p:attrName>
                                        </p:attrNameLst>
                                      </p:cBhvr>
                                      <p:tavLst>
                                        <p:tav tm="0">
                                          <p:val>
                                            <p:strVal val="4*#ppt_h"/>
                                          </p:val>
                                        </p:tav>
                                        <p:tav tm="100000">
                                          <p:val>
                                            <p:strVal val="#ppt_h"/>
                                          </p:val>
                                        </p:tav>
                                      </p:tavLst>
                                    </p:anim>
                                  </p:childTnLst>
                                </p:cTn>
                              </p:par>
                            </p:childTnLst>
                          </p:cTn>
                        </p:par>
                        <p:par>
                          <p:cTn id="49" fill="hold" nodeType="afterGroup">
                            <p:stCondLst>
                              <p:cond delay="6100"/>
                            </p:stCondLst>
                            <p:childTnLst>
                              <p:par>
                                <p:cTn id="50" presetID="23" presetClass="entr" presetSubtype="32" fill="hold" nodeType="afterEffect">
                                  <p:stCondLst>
                                    <p:cond delay="0"/>
                                  </p:stCondLst>
                                  <p:childTnLst>
                                    <p:set>
                                      <p:cBhvr>
                                        <p:cTn id="51" dur="1" fill="hold">
                                          <p:stCondLst>
                                            <p:cond delay="0"/>
                                          </p:stCondLst>
                                        </p:cTn>
                                        <p:tgtEl>
                                          <p:spTgt spid="46082"/>
                                        </p:tgtEl>
                                        <p:attrNameLst>
                                          <p:attrName>style.visibility</p:attrName>
                                        </p:attrNameLst>
                                      </p:cBhvr>
                                      <p:to>
                                        <p:strVal val="visible"/>
                                      </p:to>
                                    </p:set>
                                    <p:anim calcmode="lin" valueType="num">
                                      <p:cBhvr>
                                        <p:cTn id="52" dur="500" fill="hold"/>
                                        <p:tgtEl>
                                          <p:spTgt spid="46082"/>
                                        </p:tgtEl>
                                        <p:attrNameLst>
                                          <p:attrName>ppt_w</p:attrName>
                                        </p:attrNameLst>
                                      </p:cBhvr>
                                      <p:tavLst>
                                        <p:tav tm="0">
                                          <p:val>
                                            <p:strVal val="4*#ppt_w"/>
                                          </p:val>
                                        </p:tav>
                                        <p:tav tm="100000">
                                          <p:val>
                                            <p:strVal val="#ppt_w"/>
                                          </p:val>
                                        </p:tav>
                                      </p:tavLst>
                                    </p:anim>
                                    <p:anim calcmode="lin" valueType="num">
                                      <p:cBhvr>
                                        <p:cTn id="53" dur="500" fill="hold"/>
                                        <p:tgtEl>
                                          <p:spTgt spid="46082"/>
                                        </p:tgtEl>
                                        <p:attrNameLst>
                                          <p:attrName>ppt_h</p:attrName>
                                        </p:attrNameLst>
                                      </p:cBhvr>
                                      <p:tavLst>
                                        <p:tav tm="0">
                                          <p:val>
                                            <p:strVal val="4*#ppt_h"/>
                                          </p:val>
                                        </p:tav>
                                        <p:tav tm="100000">
                                          <p:val>
                                            <p:strVal val="#ppt_h"/>
                                          </p:val>
                                        </p:tav>
                                      </p:tavLst>
                                    </p:anim>
                                  </p:childTnLst>
                                </p:cTn>
                              </p:par>
                            </p:childTnLst>
                          </p:cTn>
                        </p:par>
                        <p:par>
                          <p:cTn id="54" fill="hold" nodeType="afterGroup">
                            <p:stCondLst>
                              <p:cond delay="6600"/>
                            </p:stCondLst>
                            <p:childTnLst>
                              <p:par>
                                <p:cTn id="55" presetID="23" presetClass="entr" presetSubtype="32" fill="hold" nodeType="afterEffect">
                                  <p:stCondLst>
                                    <p:cond delay="200"/>
                                  </p:stCondLst>
                                  <p:childTnLst>
                                    <p:set>
                                      <p:cBhvr>
                                        <p:cTn id="56" dur="1" fill="hold">
                                          <p:stCondLst>
                                            <p:cond delay="0"/>
                                          </p:stCondLst>
                                        </p:cTn>
                                        <p:tgtEl>
                                          <p:spTgt spid="46086"/>
                                        </p:tgtEl>
                                        <p:attrNameLst>
                                          <p:attrName>style.visibility</p:attrName>
                                        </p:attrNameLst>
                                      </p:cBhvr>
                                      <p:to>
                                        <p:strVal val="visible"/>
                                      </p:to>
                                    </p:set>
                                    <p:anim calcmode="lin" valueType="num">
                                      <p:cBhvr>
                                        <p:cTn id="57" dur="500" fill="hold"/>
                                        <p:tgtEl>
                                          <p:spTgt spid="46086"/>
                                        </p:tgtEl>
                                        <p:attrNameLst>
                                          <p:attrName>ppt_w</p:attrName>
                                        </p:attrNameLst>
                                      </p:cBhvr>
                                      <p:tavLst>
                                        <p:tav tm="0">
                                          <p:val>
                                            <p:strVal val="4*#ppt_w"/>
                                          </p:val>
                                        </p:tav>
                                        <p:tav tm="100000">
                                          <p:val>
                                            <p:strVal val="#ppt_w"/>
                                          </p:val>
                                        </p:tav>
                                      </p:tavLst>
                                    </p:anim>
                                    <p:anim calcmode="lin" valueType="num">
                                      <p:cBhvr>
                                        <p:cTn id="58" dur="500" fill="hold"/>
                                        <p:tgtEl>
                                          <p:spTgt spid="46086"/>
                                        </p:tgtEl>
                                        <p:attrNameLst>
                                          <p:attrName>ppt_h</p:attrName>
                                        </p:attrNameLst>
                                      </p:cBhvr>
                                      <p:tavLst>
                                        <p:tav tm="0">
                                          <p:val>
                                            <p:strVal val="4*#ppt_h"/>
                                          </p:val>
                                        </p:tav>
                                        <p:tav tm="100000">
                                          <p:val>
                                            <p:strVal val="#ppt_h"/>
                                          </p:val>
                                        </p:tav>
                                      </p:tavLst>
                                    </p:anim>
                                  </p:childTnLst>
                                </p:cTn>
                              </p:par>
                            </p:childTnLst>
                          </p:cTn>
                        </p:par>
                        <p:par>
                          <p:cTn id="59" fill="hold" nodeType="afterGroup">
                            <p:stCondLst>
                              <p:cond delay="7300"/>
                            </p:stCondLst>
                            <p:childTnLst>
                              <p:par>
                                <p:cTn id="60" presetID="23" presetClass="entr" presetSubtype="32" fill="hold" nodeType="afterEffect">
                                  <p:stCondLst>
                                    <p:cond delay="0"/>
                                  </p:stCondLst>
                                  <p:childTnLst>
                                    <p:set>
                                      <p:cBhvr>
                                        <p:cTn id="61" dur="1" fill="hold">
                                          <p:stCondLst>
                                            <p:cond delay="0"/>
                                          </p:stCondLst>
                                        </p:cTn>
                                        <p:tgtEl>
                                          <p:spTgt spid="46081"/>
                                        </p:tgtEl>
                                        <p:attrNameLst>
                                          <p:attrName>style.visibility</p:attrName>
                                        </p:attrNameLst>
                                      </p:cBhvr>
                                      <p:to>
                                        <p:strVal val="visible"/>
                                      </p:to>
                                    </p:set>
                                    <p:anim calcmode="lin" valueType="num">
                                      <p:cBhvr>
                                        <p:cTn id="62" dur="500" fill="hold"/>
                                        <p:tgtEl>
                                          <p:spTgt spid="46081"/>
                                        </p:tgtEl>
                                        <p:attrNameLst>
                                          <p:attrName>ppt_w</p:attrName>
                                        </p:attrNameLst>
                                      </p:cBhvr>
                                      <p:tavLst>
                                        <p:tav tm="0">
                                          <p:val>
                                            <p:strVal val="4*#ppt_w"/>
                                          </p:val>
                                        </p:tav>
                                        <p:tav tm="100000">
                                          <p:val>
                                            <p:strVal val="#ppt_w"/>
                                          </p:val>
                                        </p:tav>
                                      </p:tavLst>
                                    </p:anim>
                                    <p:anim calcmode="lin" valueType="num">
                                      <p:cBhvr>
                                        <p:cTn id="63" dur="500" fill="hold"/>
                                        <p:tgtEl>
                                          <p:spTgt spid="46081"/>
                                        </p:tgtEl>
                                        <p:attrNameLst>
                                          <p:attrName>ppt_h</p:attrName>
                                        </p:attrNameLst>
                                      </p:cBhvr>
                                      <p:tavLst>
                                        <p:tav tm="0">
                                          <p:val>
                                            <p:strVal val="4*#ppt_h"/>
                                          </p:val>
                                        </p:tav>
                                        <p:tav tm="100000">
                                          <p:val>
                                            <p:strVal val="#ppt_h"/>
                                          </p:val>
                                        </p:tav>
                                      </p:tavLst>
                                    </p:anim>
                                  </p:childTnLst>
                                </p:cTn>
                              </p:par>
                            </p:childTnLst>
                          </p:cTn>
                        </p:par>
                        <p:par>
                          <p:cTn id="64" fill="hold" nodeType="afterGroup">
                            <p:stCondLst>
                              <p:cond delay="7800"/>
                            </p:stCondLst>
                            <p:childTnLst>
                              <p:par>
                                <p:cTn id="65" presetID="23" presetClass="entr" presetSubtype="32" fill="hold" nodeType="afterEffect">
                                  <p:stCondLst>
                                    <p:cond delay="200"/>
                                  </p:stCondLst>
                                  <p:childTnLst>
                                    <p:set>
                                      <p:cBhvr>
                                        <p:cTn id="66" dur="1" fill="hold">
                                          <p:stCondLst>
                                            <p:cond delay="0"/>
                                          </p:stCondLst>
                                        </p:cTn>
                                        <p:tgtEl>
                                          <p:spTgt spid="46083"/>
                                        </p:tgtEl>
                                        <p:attrNameLst>
                                          <p:attrName>style.visibility</p:attrName>
                                        </p:attrNameLst>
                                      </p:cBhvr>
                                      <p:to>
                                        <p:strVal val="visible"/>
                                      </p:to>
                                    </p:set>
                                    <p:anim calcmode="lin" valueType="num">
                                      <p:cBhvr>
                                        <p:cTn id="67" dur="500" fill="hold"/>
                                        <p:tgtEl>
                                          <p:spTgt spid="46083"/>
                                        </p:tgtEl>
                                        <p:attrNameLst>
                                          <p:attrName>ppt_w</p:attrName>
                                        </p:attrNameLst>
                                      </p:cBhvr>
                                      <p:tavLst>
                                        <p:tav tm="0">
                                          <p:val>
                                            <p:strVal val="4*#ppt_w"/>
                                          </p:val>
                                        </p:tav>
                                        <p:tav tm="100000">
                                          <p:val>
                                            <p:strVal val="#ppt_w"/>
                                          </p:val>
                                        </p:tav>
                                      </p:tavLst>
                                    </p:anim>
                                    <p:anim calcmode="lin" valueType="num">
                                      <p:cBhvr>
                                        <p:cTn id="68" dur="500" fill="hold"/>
                                        <p:tgtEl>
                                          <p:spTgt spid="46083"/>
                                        </p:tgtEl>
                                        <p:attrNameLst>
                                          <p:attrName>ppt_h</p:attrName>
                                        </p:attrNameLst>
                                      </p:cBhvr>
                                      <p:tavLst>
                                        <p:tav tm="0">
                                          <p:val>
                                            <p:strVal val="4*#ppt_h"/>
                                          </p:val>
                                        </p:tav>
                                        <p:tav tm="100000">
                                          <p:val>
                                            <p:strVal val="#ppt_h"/>
                                          </p:val>
                                        </p:tav>
                                      </p:tavLst>
                                    </p:anim>
                                  </p:childTnLst>
                                </p:cTn>
                              </p:par>
                            </p:childTnLst>
                          </p:cTn>
                        </p:par>
                        <p:par>
                          <p:cTn id="69" fill="hold" nodeType="afterGroup">
                            <p:stCondLst>
                              <p:cond delay="8500"/>
                            </p:stCondLst>
                            <p:childTnLst>
                              <p:par>
                                <p:cTn id="70" presetID="23" presetClass="entr" presetSubtype="32" fill="hold" nodeType="afterEffect">
                                  <p:stCondLst>
                                    <p:cond delay="200"/>
                                  </p:stCondLst>
                                  <p:childTnLst>
                                    <p:set>
                                      <p:cBhvr>
                                        <p:cTn id="71" dur="1" fill="hold">
                                          <p:stCondLst>
                                            <p:cond delay="0"/>
                                          </p:stCondLst>
                                        </p:cTn>
                                        <p:tgtEl>
                                          <p:spTgt spid="46093"/>
                                        </p:tgtEl>
                                        <p:attrNameLst>
                                          <p:attrName>style.visibility</p:attrName>
                                        </p:attrNameLst>
                                      </p:cBhvr>
                                      <p:to>
                                        <p:strVal val="visible"/>
                                      </p:to>
                                    </p:set>
                                    <p:anim calcmode="lin" valueType="num">
                                      <p:cBhvr>
                                        <p:cTn id="72" dur="500" fill="hold"/>
                                        <p:tgtEl>
                                          <p:spTgt spid="46093"/>
                                        </p:tgtEl>
                                        <p:attrNameLst>
                                          <p:attrName>ppt_w</p:attrName>
                                        </p:attrNameLst>
                                      </p:cBhvr>
                                      <p:tavLst>
                                        <p:tav tm="0">
                                          <p:val>
                                            <p:strVal val="4*#ppt_w"/>
                                          </p:val>
                                        </p:tav>
                                        <p:tav tm="100000">
                                          <p:val>
                                            <p:strVal val="#ppt_w"/>
                                          </p:val>
                                        </p:tav>
                                      </p:tavLst>
                                    </p:anim>
                                    <p:anim calcmode="lin" valueType="num">
                                      <p:cBhvr>
                                        <p:cTn id="73" dur="500" fill="hold"/>
                                        <p:tgtEl>
                                          <p:spTgt spid="46093"/>
                                        </p:tgtEl>
                                        <p:attrNameLst>
                                          <p:attrName>ppt_h</p:attrName>
                                        </p:attrNameLst>
                                      </p:cBhvr>
                                      <p:tavLst>
                                        <p:tav tm="0">
                                          <p:val>
                                            <p:strVal val="4*#ppt_h"/>
                                          </p:val>
                                        </p:tav>
                                        <p:tav tm="100000">
                                          <p:val>
                                            <p:strVal val="#ppt_h"/>
                                          </p:val>
                                        </p:tav>
                                      </p:tavLst>
                                    </p:anim>
                                  </p:childTnLst>
                                </p:cTn>
                              </p:par>
                            </p:childTnLst>
                          </p:cTn>
                        </p:par>
                        <p:par>
                          <p:cTn id="74" fill="hold" nodeType="afterGroup">
                            <p:stCondLst>
                              <p:cond delay="9200"/>
                            </p:stCondLst>
                            <p:childTnLst>
                              <p:par>
                                <p:cTn id="75" presetID="23" presetClass="entr" presetSubtype="32" fill="hold" nodeType="afterEffect">
                                  <p:stCondLst>
                                    <p:cond delay="0"/>
                                  </p:stCondLst>
                                  <p:childTnLst>
                                    <p:set>
                                      <p:cBhvr>
                                        <p:cTn id="76" dur="1" fill="hold">
                                          <p:stCondLst>
                                            <p:cond delay="0"/>
                                          </p:stCondLst>
                                        </p:cTn>
                                        <p:tgtEl>
                                          <p:spTgt spid="46091"/>
                                        </p:tgtEl>
                                        <p:attrNameLst>
                                          <p:attrName>style.visibility</p:attrName>
                                        </p:attrNameLst>
                                      </p:cBhvr>
                                      <p:to>
                                        <p:strVal val="visible"/>
                                      </p:to>
                                    </p:set>
                                    <p:anim calcmode="lin" valueType="num">
                                      <p:cBhvr>
                                        <p:cTn id="77" dur="500" fill="hold"/>
                                        <p:tgtEl>
                                          <p:spTgt spid="46091"/>
                                        </p:tgtEl>
                                        <p:attrNameLst>
                                          <p:attrName>ppt_w</p:attrName>
                                        </p:attrNameLst>
                                      </p:cBhvr>
                                      <p:tavLst>
                                        <p:tav tm="0">
                                          <p:val>
                                            <p:strVal val="4*#ppt_w"/>
                                          </p:val>
                                        </p:tav>
                                        <p:tav tm="100000">
                                          <p:val>
                                            <p:strVal val="#ppt_w"/>
                                          </p:val>
                                        </p:tav>
                                      </p:tavLst>
                                    </p:anim>
                                    <p:anim calcmode="lin" valueType="num">
                                      <p:cBhvr>
                                        <p:cTn id="78" dur="500" fill="hold"/>
                                        <p:tgtEl>
                                          <p:spTgt spid="46091"/>
                                        </p:tgtEl>
                                        <p:attrNameLst>
                                          <p:attrName>ppt_h</p:attrName>
                                        </p:attrNameLst>
                                      </p:cBhvr>
                                      <p:tavLst>
                                        <p:tav tm="0">
                                          <p:val>
                                            <p:strVal val="4*#ppt_h"/>
                                          </p:val>
                                        </p:tav>
                                        <p:tav tm="100000">
                                          <p:val>
                                            <p:strVal val="#ppt_h"/>
                                          </p:val>
                                        </p:tav>
                                      </p:tavLst>
                                    </p:anim>
                                  </p:childTnLst>
                                </p:cTn>
                              </p:par>
                            </p:childTnLst>
                          </p:cTn>
                        </p:par>
                        <p:par>
                          <p:cTn id="79" fill="hold" nodeType="afterGroup">
                            <p:stCondLst>
                              <p:cond delay="9700"/>
                            </p:stCondLst>
                            <p:childTnLst>
                              <p:par>
                                <p:cTn id="80" presetID="23" presetClass="entr" presetSubtype="32" fill="hold" nodeType="afterEffect">
                                  <p:stCondLst>
                                    <p:cond delay="200"/>
                                  </p:stCondLst>
                                  <p:childTnLst>
                                    <p:set>
                                      <p:cBhvr>
                                        <p:cTn id="81" dur="1" fill="hold">
                                          <p:stCondLst>
                                            <p:cond delay="0"/>
                                          </p:stCondLst>
                                        </p:cTn>
                                        <p:tgtEl>
                                          <p:spTgt spid="46096"/>
                                        </p:tgtEl>
                                        <p:attrNameLst>
                                          <p:attrName>style.visibility</p:attrName>
                                        </p:attrNameLst>
                                      </p:cBhvr>
                                      <p:to>
                                        <p:strVal val="visible"/>
                                      </p:to>
                                    </p:set>
                                    <p:anim calcmode="lin" valueType="num">
                                      <p:cBhvr>
                                        <p:cTn id="82" dur="500" fill="hold"/>
                                        <p:tgtEl>
                                          <p:spTgt spid="46096"/>
                                        </p:tgtEl>
                                        <p:attrNameLst>
                                          <p:attrName>ppt_w</p:attrName>
                                        </p:attrNameLst>
                                      </p:cBhvr>
                                      <p:tavLst>
                                        <p:tav tm="0">
                                          <p:val>
                                            <p:strVal val="4*#ppt_w"/>
                                          </p:val>
                                        </p:tav>
                                        <p:tav tm="100000">
                                          <p:val>
                                            <p:strVal val="#ppt_w"/>
                                          </p:val>
                                        </p:tav>
                                      </p:tavLst>
                                    </p:anim>
                                    <p:anim calcmode="lin" valueType="num">
                                      <p:cBhvr>
                                        <p:cTn id="83" dur="500" fill="hold"/>
                                        <p:tgtEl>
                                          <p:spTgt spid="46096"/>
                                        </p:tgtEl>
                                        <p:attrNameLst>
                                          <p:attrName>ppt_h</p:attrName>
                                        </p:attrNameLst>
                                      </p:cBhvr>
                                      <p:tavLst>
                                        <p:tav tm="0">
                                          <p:val>
                                            <p:strVal val="4*#ppt_h"/>
                                          </p:val>
                                        </p:tav>
                                        <p:tav tm="100000">
                                          <p:val>
                                            <p:strVal val="#ppt_h"/>
                                          </p:val>
                                        </p:tav>
                                      </p:tavLst>
                                    </p:anim>
                                  </p:childTnLst>
                                </p:cTn>
                              </p:par>
                            </p:childTnLst>
                          </p:cTn>
                        </p:par>
                        <p:par>
                          <p:cTn id="84" fill="hold" nodeType="afterGroup">
                            <p:stCondLst>
                              <p:cond delay="10400"/>
                            </p:stCondLst>
                            <p:childTnLst>
                              <p:par>
                                <p:cTn id="85" presetID="23" presetClass="entr" presetSubtype="32" fill="hold" nodeType="afterEffect">
                                  <p:stCondLst>
                                    <p:cond delay="200"/>
                                  </p:stCondLst>
                                  <p:childTnLst>
                                    <p:set>
                                      <p:cBhvr>
                                        <p:cTn id="86" dur="1" fill="hold">
                                          <p:stCondLst>
                                            <p:cond delay="0"/>
                                          </p:stCondLst>
                                        </p:cTn>
                                        <p:tgtEl>
                                          <p:spTgt spid="46097"/>
                                        </p:tgtEl>
                                        <p:attrNameLst>
                                          <p:attrName>style.visibility</p:attrName>
                                        </p:attrNameLst>
                                      </p:cBhvr>
                                      <p:to>
                                        <p:strVal val="visible"/>
                                      </p:to>
                                    </p:set>
                                    <p:anim calcmode="lin" valueType="num">
                                      <p:cBhvr>
                                        <p:cTn id="87" dur="500" fill="hold"/>
                                        <p:tgtEl>
                                          <p:spTgt spid="46097"/>
                                        </p:tgtEl>
                                        <p:attrNameLst>
                                          <p:attrName>ppt_w</p:attrName>
                                        </p:attrNameLst>
                                      </p:cBhvr>
                                      <p:tavLst>
                                        <p:tav tm="0">
                                          <p:val>
                                            <p:strVal val="4*#ppt_w"/>
                                          </p:val>
                                        </p:tav>
                                        <p:tav tm="100000">
                                          <p:val>
                                            <p:strVal val="#ppt_w"/>
                                          </p:val>
                                        </p:tav>
                                      </p:tavLst>
                                    </p:anim>
                                    <p:anim calcmode="lin" valueType="num">
                                      <p:cBhvr>
                                        <p:cTn id="88" dur="500" fill="hold"/>
                                        <p:tgtEl>
                                          <p:spTgt spid="46097"/>
                                        </p:tgtEl>
                                        <p:attrNameLst>
                                          <p:attrName>ppt_h</p:attrName>
                                        </p:attrNameLst>
                                      </p:cBhvr>
                                      <p:tavLst>
                                        <p:tav tm="0">
                                          <p:val>
                                            <p:strVal val="4*#ppt_h"/>
                                          </p:val>
                                        </p:tav>
                                        <p:tav tm="100000">
                                          <p:val>
                                            <p:strVal val="#ppt_h"/>
                                          </p:val>
                                        </p:tav>
                                      </p:tavLst>
                                    </p:anim>
                                  </p:childTnLst>
                                </p:cTn>
                              </p:par>
                            </p:childTnLst>
                          </p:cTn>
                        </p:par>
                        <p:par>
                          <p:cTn id="89" fill="hold" nodeType="afterGroup">
                            <p:stCondLst>
                              <p:cond delay="11100"/>
                            </p:stCondLst>
                            <p:childTnLst>
                              <p:par>
                                <p:cTn id="90" presetID="23" presetClass="entr" presetSubtype="32" fill="hold" grpId="0" nodeType="afterEffect">
                                  <p:stCondLst>
                                    <p:cond delay="0"/>
                                  </p:stCondLst>
                                  <p:childTnLst>
                                    <p:set>
                                      <p:cBhvr>
                                        <p:cTn id="91" dur="1" fill="hold">
                                          <p:stCondLst>
                                            <p:cond delay="0"/>
                                          </p:stCondLst>
                                        </p:cTn>
                                        <p:tgtEl>
                                          <p:spTgt spid="46098"/>
                                        </p:tgtEl>
                                        <p:attrNameLst>
                                          <p:attrName>style.visibility</p:attrName>
                                        </p:attrNameLst>
                                      </p:cBhvr>
                                      <p:to>
                                        <p:strVal val="visible"/>
                                      </p:to>
                                    </p:set>
                                    <p:anim calcmode="lin" valueType="num">
                                      <p:cBhvr>
                                        <p:cTn id="92" dur="500" fill="hold"/>
                                        <p:tgtEl>
                                          <p:spTgt spid="46098"/>
                                        </p:tgtEl>
                                        <p:attrNameLst>
                                          <p:attrName>ppt_w</p:attrName>
                                        </p:attrNameLst>
                                      </p:cBhvr>
                                      <p:tavLst>
                                        <p:tav tm="0">
                                          <p:val>
                                            <p:strVal val="4*#ppt_w"/>
                                          </p:val>
                                        </p:tav>
                                        <p:tav tm="100000">
                                          <p:val>
                                            <p:strVal val="#ppt_w"/>
                                          </p:val>
                                        </p:tav>
                                      </p:tavLst>
                                    </p:anim>
                                    <p:anim calcmode="lin" valueType="num">
                                      <p:cBhvr>
                                        <p:cTn id="93" dur="500" fill="hold"/>
                                        <p:tgtEl>
                                          <p:spTgt spid="4609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3" name="Group 1">
            <a:extLst>
              <a:ext uri="{FF2B5EF4-FFF2-40B4-BE49-F238E27FC236}">
                <a16:creationId xmlns:a16="http://schemas.microsoft.com/office/drawing/2014/main" id="{002BEE27-2EF1-B847-B39A-E8FE853903D8}"/>
              </a:ext>
            </a:extLst>
          </p:cNvPr>
          <p:cNvGrpSpPr>
            <a:grpSpLocks/>
          </p:cNvGrpSpPr>
          <p:nvPr/>
        </p:nvGrpSpPr>
        <p:grpSpPr bwMode="auto">
          <a:xfrm>
            <a:off x="1390650" y="1181100"/>
            <a:ext cx="6515100" cy="1009650"/>
            <a:chOff x="0" y="0"/>
            <a:chExt cx="5472" cy="848"/>
          </a:xfrm>
        </p:grpSpPr>
        <p:sp>
          <p:nvSpPr>
            <p:cNvPr id="8194" name="AutoShape 2">
              <a:extLst>
                <a:ext uri="{FF2B5EF4-FFF2-40B4-BE49-F238E27FC236}">
                  <a16:creationId xmlns:a16="http://schemas.microsoft.com/office/drawing/2014/main" id="{754BFA73-6222-284E-88F8-F5ACCEC0984A}"/>
                </a:ext>
              </a:extLst>
            </p:cNvPr>
            <p:cNvSpPr>
              <a:spLocks/>
            </p:cNvSpPr>
            <p:nvPr/>
          </p:nvSpPr>
          <p:spPr bwMode="auto">
            <a:xfrm>
              <a:off x="0" y="0"/>
              <a:ext cx="5472" cy="848"/>
            </a:xfrm>
            <a:prstGeom prst="rightArrow">
              <a:avLst>
                <a:gd name="adj1" fmla="val 52380"/>
                <a:gd name="adj2" fmla="val 164428"/>
              </a:avLst>
            </a:prstGeom>
            <a:gradFill rotWithShape="0">
              <a:gsLst>
                <a:gs pos="0">
                  <a:srgbClr val="FCF119"/>
                </a:gs>
                <a:gs pos="100000">
                  <a:srgbClr val="4A0909"/>
                </a:gs>
              </a:gsLst>
              <a:lin ang="0" scaled="1"/>
            </a:gradFill>
            <a:ln w="9525">
              <a:solidFill>
                <a:schemeClr val="tx1"/>
              </a:solidFill>
              <a:prstDash val="solid"/>
              <a:miter lim="800000"/>
              <a:headEnd type="none" w="med" len="med"/>
              <a:tailEnd type="none" w="med" len="med"/>
            </a:ln>
          </p:spPr>
          <p:txBody>
            <a:bodyPr/>
            <a:lstStyle/>
            <a:p>
              <a:endParaRPr lang="en-US" sz="1350"/>
            </a:p>
          </p:txBody>
        </p:sp>
        <p:sp>
          <p:nvSpPr>
            <p:cNvPr id="8195" name="Rectangle 3">
              <a:extLst>
                <a:ext uri="{FF2B5EF4-FFF2-40B4-BE49-F238E27FC236}">
                  <a16:creationId xmlns:a16="http://schemas.microsoft.com/office/drawing/2014/main" id="{FB2D45BF-B939-5545-A66F-3A3C9EF33798}"/>
                </a:ext>
              </a:extLst>
            </p:cNvPr>
            <p:cNvSpPr>
              <a:spLocks/>
            </p:cNvSpPr>
            <p:nvPr/>
          </p:nvSpPr>
          <p:spPr bwMode="auto">
            <a:xfrm>
              <a:off x="1780" y="200"/>
              <a:ext cx="1385"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wrap="none" lIns="0" tIns="0" rIns="30479" bIns="0">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r>
                <a:rPr lang="en-US" altLang="en-US" sz="3300" b="1">
                  <a:solidFill>
                    <a:srgbClr val="FCFE1A"/>
                  </a:solidFill>
                  <a:cs typeface="Times New Roman" panose="02020603050405020304" pitchFamily="18" charset="0"/>
                </a:rPr>
                <a:t>STRESS</a:t>
              </a:r>
            </a:p>
          </p:txBody>
        </p:sp>
      </p:grpSp>
      <p:sp>
        <p:nvSpPr>
          <p:cNvPr id="8196" name="Rectangle 4">
            <a:extLst>
              <a:ext uri="{FF2B5EF4-FFF2-40B4-BE49-F238E27FC236}">
                <a16:creationId xmlns:a16="http://schemas.microsoft.com/office/drawing/2014/main" id="{C14735CE-E418-FF4F-902D-60E61803C25D}"/>
              </a:ext>
            </a:extLst>
          </p:cNvPr>
          <p:cNvSpPr>
            <a:spLocks/>
          </p:cNvSpPr>
          <p:nvPr/>
        </p:nvSpPr>
        <p:spPr bwMode="auto">
          <a:xfrm>
            <a:off x="1390650" y="2743200"/>
            <a:ext cx="2804934" cy="1200329"/>
          </a:xfrm>
          <a:prstGeom prst="rect">
            <a:avLst/>
          </a:prstGeom>
          <a:solidFill>
            <a:srgbClr val="000000"/>
          </a:solidFill>
          <a:ln w="25400">
            <a:solidFill>
              <a:srgbClr val="FCFE1A"/>
            </a:solidFill>
            <a:prstDash val="solid"/>
            <a:miter lim="800000"/>
            <a:headEnd type="none" w="med" len="med"/>
            <a:tailEnd type="none" w="med" len="med"/>
          </a:ln>
        </p:spPr>
        <p:txBody>
          <a:bodyPr wrap="none" lIns="0" tIns="0" rIns="30479" bIns="0">
            <a:spAutoFit/>
          </a:bodyPr>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r>
              <a:rPr lang="en-US" altLang="en-US" sz="2100" b="1">
                <a:solidFill>
                  <a:srgbClr val="FCFE1A"/>
                </a:solidFill>
                <a:cs typeface="Times New Roman" panose="02020603050405020304" pitchFamily="18" charset="0"/>
              </a:rPr>
              <a:t>        ACUTE STRESS</a:t>
            </a:r>
          </a:p>
          <a:p>
            <a:pPr>
              <a:buClr>
                <a:srgbClr val="FCFE1A"/>
              </a:buClr>
              <a:buSzPct val="150000"/>
              <a:buFont typeface="Times New Roman" panose="02020603050405020304" pitchFamily="18" charset="0"/>
              <a:buChar char="•"/>
            </a:pPr>
            <a:r>
              <a:rPr lang="en-US" altLang="en-US" sz="2100" b="1">
                <a:solidFill>
                  <a:srgbClr val="FCFE1A"/>
                </a:solidFill>
                <a:cs typeface="Times New Roman" panose="02020603050405020304" pitchFamily="18" charset="0"/>
              </a:rPr>
              <a:t>  </a:t>
            </a:r>
            <a:r>
              <a:rPr lang="en-US" altLang="en-US" sz="1800" b="1">
                <a:solidFill>
                  <a:srgbClr val="FCFE1A"/>
                </a:solidFill>
                <a:cs typeface="Times New Roman" panose="02020603050405020304" pitchFamily="18" charset="0"/>
              </a:rPr>
              <a:t>brief</a:t>
            </a:r>
          </a:p>
          <a:p>
            <a:pPr>
              <a:buClr>
                <a:srgbClr val="FCFE1A"/>
              </a:buClr>
              <a:buSzPct val="150000"/>
              <a:buFont typeface="Times New Roman" panose="02020603050405020304" pitchFamily="18" charset="0"/>
              <a:buChar char="•"/>
            </a:pPr>
            <a:r>
              <a:rPr lang="en-US" altLang="en-US" sz="1800" b="1">
                <a:solidFill>
                  <a:srgbClr val="FCFE1A"/>
                </a:solidFill>
                <a:cs typeface="Times New Roman" panose="02020603050405020304" pitchFamily="18" charset="0"/>
              </a:rPr>
              <a:t>  normal circadian rhythm</a:t>
            </a:r>
          </a:p>
          <a:p>
            <a:pPr>
              <a:buClr>
                <a:srgbClr val="FCFE1A"/>
              </a:buClr>
              <a:buSzPct val="150000"/>
              <a:buFont typeface="Times New Roman" panose="02020603050405020304" pitchFamily="18" charset="0"/>
              <a:buChar char="•"/>
            </a:pPr>
            <a:r>
              <a:rPr lang="en-US" altLang="en-US" sz="1800" b="1">
                <a:solidFill>
                  <a:srgbClr val="FCFE1A"/>
                </a:solidFill>
                <a:cs typeface="Times New Roman" panose="02020603050405020304" pitchFamily="18" charset="0"/>
              </a:rPr>
              <a:t>  adaptive</a:t>
            </a:r>
          </a:p>
        </p:txBody>
      </p:sp>
      <p:sp>
        <p:nvSpPr>
          <p:cNvPr id="8197" name="Rectangle 5">
            <a:extLst>
              <a:ext uri="{FF2B5EF4-FFF2-40B4-BE49-F238E27FC236}">
                <a16:creationId xmlns:a16="http://schemas.microsoft.com/office/drawing/2014/main" id="{747362D4-D407-4244-83A0-E0B8AFA2BAEC}"/>
              </a:ext>
            </a:extLst>
          </p:cNvPr>
          <p:cNvSpPr>
            <a:spLocks/>
          </p:cNvSpPr>
          <p:nvPr/>
        </p:nvSpPr>
        <p:spPr bwMode="auto">
          <a:xfrm>
            <a:off x="4546997" y="2743200"/>
            <a:ext cx="3343275" cy="1209675"/>
          </a:xfrm>
          <a:prstGeom prst="rect">
            <a:avLst/>
          </a:prstGeom>
          <a:solidFill>
            <a:srgbClr val="000000"/>
          </a:solidFill>
          <a:ln w="25400">
            <a:solidFill>
              <a:srgbClr val="F86711"/>
            </a:solidFill>
            <a:prstDash val="solid"/>
            <a:miter lim="800000"/>
            <a:headEnd type="none" w="med" len="med"/>
            <a:tailEnd type="none" w="med" len="med"/>
          </a:ln>
        </p:spPr>
        <p:txBody>
          <a:bodyPr lIns="0" tIns="0" rIns="30479"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r>
              <a:rPr lang="en-US" altLang="en-US" sz="2100" b="1">
                <a:solidFill>
                  <a:srgbClr val="F86711"/>
                </a:solidFill>
                <a:cs typeface="Times New Roman" panose="02020603050405020304" pitchFamily="18" charset="0"/>
              </a:rPr>
              <a:t>    CHRONIC STRESS</a:t>
            </a:r>
          </a:p>
          <a:p>
            <a:pPr>
              <a:buClr>
                <a:srgbClr val="F86711"/>
              </a:buClr>
              <a:buSzPct val="150000"/>
              <a:buFont typeface="Times New Roman" panose="02020603050405020304" pitchFamily="18" charset="0"/>
              <a:buChar char="•"/>
            </a:pPr>
            <a:r>
              <a:rPr lang="en-US" altLang="en-US" sz="2100" b="1">
                <a:solidFill>
                  <a:srgbClr val="F86711"/>
                </a:solidFill>
                <a:cs typeface="Times New Roman" panose="02020603050405020304" pitchFamily="18" charset="0"/>
              </a:rPr>
              <a:t>  </a:t>
            </a:r>
            <a:r>
              <a:rPr lang="en-US" altLang="en-US" sz="1800" b="1">
                <a:solidFill>
                  <a:srgbClr val="F86711"/>
                </a:solidFill>
                <a:cs typeface="Times New Roman" panose="02020603050405020304" pitchFamily="18" charset="0"/>
              </a:rPr>
              <a:t>prolonged &amp; repeated</a:t>
            </a:r>
          </a:p>
          <a:p>
            <a:pPr>
              <a:buClr>
                <a:srgbClr val="F86711"/>
              </a:buClr>
              <a:buSzPct val="150000"/>
              <a:buFont typeface="Times New Roman" panose="02020603050405020304" pitchFamily="18" charset="0"/>
              <a:buChar char="•"/>
            </a:pPr>
            <a:r>
              <a:rPr lang="en-US" altLang="en-US" sz="1800" b="1">
                <a:solidFill>
                  <a:srgbClr val="F86711"/>
                </a:solidFill>
                <a:cs typeface="Times New Roman" panose="02020603050405020304" pitchFamily="18" charset="0"/>
              </a:rPr>
              <a:t>  disrupted circadian rhythm</a:t>
            </a:r>
          </a:p>
          <a:p>
            <a:pPr>
              <a:buClr>
                <a:srgbClr val="F86711"/>
              </a:buClr>
              <a:buSzPct val="150000"/>
              <a:buFont typeface="Times New Roman" panose="02020603050405020304" pitchFamily="18" charset="0"/>
              <a:buChar char="•"/>
            </a:pPr>
            <a:r>
              <a:rPr lang="en-US" altLang="en-US" sz="1800" b="1">
                <a:solidFill>
                  <a:srgbClr val="F86711"/>
                </a:solidFill>
                <a:cs typeface="Times New Roman" panose="02020603050405020304" pitchFamily="18" charset="0"/>
              </a:rPr>
              <a:t>  maladaptive</a:t>
            </a:r>
          </a:p>
        </p:txBody>
      </p:sp>
    </p:spTree>
    <p:extLst>
      <p:ext uri="{BB962C8B-B14F-4D97-AF65-F5344CB8AC3E}">
        <p14:creationId xmlns:p14="http://schemas.microsoft.com/office/powerpoint/2010/main" val="378030308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193"/>
                                        </p:tgtEl>
                                        <p:attrNameLst>
                                          <p:attrName>style.visibility</p:attrName>
                                        </p:attrNameLst>
                                      </p:cBhvr>
                                      <p:to>
                                        <p:strVal val="visible"/>
                                      </p:to>
                                    </p:set>
                                    <p:animEffect transition="in" filter="wipe(left)">
                                      <p:cBhvr>
                                        <p:cTn id="7" dur="500"/>
                                        <p:tgtEl>
                                          <p:spTgt spid="81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0" presetClass="entr" presetSubtype="0" fill="hold" grpId="0" nodeType="clickEffect">
                                  <p:stCondLst>
                                    <p:cond delay="0"/>
                                  </p:stCondLst>
                                  <p:childTnLst>
                                    <p:set>
                                      <p:cBhvr>
                                        <p:cTn id="11" dur="1" fill="hold">
                                          <p:stCondLst>
                                            <p:cond delay="499"/>
                                          </p:stCondLst>
                                        </p:cTn>
                                        <p:tgtEl>
                                          <p:spTgt spid="819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00" presetClass="entr" presetSubtype="0" fill="hold" grpId="0" nodeType="clickEffect">
                                  <p:stCondLst>
                                    <p:cond delay="0"/>
                                  </p:stCondLst>
                                  <p:childTnLst>
                                    <p:set>
                                      <p:cBhvr>
                                        <p:cTn id="15" dur="1" fill="hold">
                                          <p:stCondLst>
                                            <p:cond delay="499"/>
                                          </p:stCondLst>
                                        </p:cTn>
                                        <p:tgtEl>
                                          <p:spTgt spid="8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autoUpdateAnimBg="0"/>
      <p:bldP spid="8197"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1"/>
            <a:ext cx="10310648" cy="7903778"/>
          </a:xfrm>
          <a:prstGeom prst="rect">
            <a:avLst/>
          </a:prstGeom>
        </p:spPr>
      </p:pic>
    </p:spTree>
    <p:extLst>
      <p:ext uri="{BB962C8B-B14F-4D97-AF65-F5344CB8AC3E}">
        <p14:creationId xmlns:p14="http://schemas.microsoft.com/office/powerpoint/2010/main" val="386324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A6AB65-3CB9-6948-9C6A-189E8F27CBE0}"/>
              </a:ext>
            </a:extLst>
          </p:cNvPr>
          <p:cNvPicPr>
            <a:picLocks noChangeAspect="1"/>
          </p:cNvPicPr>
          <p:nvPr/>
        </p:nvPicPr>
        <p:blipFill>
          <a:blip r:embed="rId2"/>
          <a:stretch>
            <a:fillRect/>
          </a:stretch>
        </p:blipFill>
        <p:spPr>
          <a:xfrm>
            <a:off x="4960144" y="2187049"/>
            <a:ext cx="4183856" cy="3022836"/>
          </a:xfrm>
          <a:prstGeom prst="rect">
            <a:avLst/>
          </a:prstGeom>
        </p:spPr>
      </p:pic>
      <p:pic>
        <p:nvPicPr>
          <p:cNvPr id="4" name="Picture 3">
            <a:extLst>
              <a:ext uri="{FF2B5EF4-FFF2-40B4-BE49-F238E27FC236}">
                <a16:creationId xmlns:a16="http://schemas.microsoft.com/office/drawing/2014/main" id="{4F25AB14-8230-1547-908F-0DD6807745B6}"/>
              </a:ext>
            </a:extLst>
          </p:cNvPr>
          <p:cNvPicPr>
            <a:picLocks noChangeAspect="1"/>
          </p:cNvPicPr>
          <p:nvPr/>
        </p:nvPicPr>
        <p:blipFill>
          <a:blip r:embed="rId3"/>
          <a:stretch>
            <a:fillRect/>
          </a:stretch>
        </p:blipFill>
        <p:spPr>
          <a:xfrm>
            <a:off x="479" y="2357437"/>
            <a:ext cx="4756638" cy="2576513"/>
          </a:xfrm>
          <a:prstGeom prst="rect">
            <a:avLst/>
          </a:prstGeom>
        </p:spPr>
      </p:pic>
      <p:sp>
        <p:nvSpPr>
          <p:cNvPr id="6" name="TextBox 5">
            <a:extLst>
              <a:ext uri="{FF2B5EF4-FFF2-40B4-BE49-F238E27FC236}">
                <a16:creationId xmlns:a16="http://schemas.microsoft.com/office/drawing/2014/main" id="{26A08A4C-A70E-AF4D-995F-6B7715D0BD45}"/>
              </a:ext>
            </a:extLst>
          </p:cNvPr>
          <p:cNvSpPr txBox="1"/>
          <p:nvPr/>
        </p:nvSpPr>
        <p:spPr>
          <a:xfrm>
            <a:off x="1323975" y="1091637"/>
            <a:ext cx="5403810" cy="415498"/>
          </a:xfrm>
          <a:prstGeom prst="rect">
            <a:avLst/>
          </a:prstGeom>
          <a:noFill/>
        </p:spPr>
        <p:txBody>
          <a:bodyPr wrap="square" rtlCol="0">
            <a:spAutoFit/>
          </a:bodyPr>
          <a:lstStyle/>
          <a:p>
            <a:r>
              <a:rPr lang="en-US" sz="2100" dirty="0"/>
              <a:t>Yerkes-Dodson Curve of Human Performance</a:t>
            </a:r>
          </a:p>
        </p:txBody>
      </p:sp>
    </p:spTree>
    <p:extLst>
      <p:ext uri="{BB962C8B-B14F-4D97-AF65-F5344CB8AC3E}">
        <p14:creationId xmlns:p14="http://schemas.microsoft.com/office/powerpoint/2010/main" val="2338936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4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1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CNS_201402">
  <a:themeElements>
    <a:clrScheme name="1_CNS_201402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1_CNS_201402">
      <a:majorFont>
        <a:latin typeface="Arial"/>
        <a:ea typeface="ＭＳ Ｐゴシック"/>
        <a:cs typeface="Arial"/>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NS_201402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cnsr_2016">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8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nsr_2016">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cnsr_2016">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NS_DDW_2015">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cns_041613">
  <a:themeElements>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Blue Segoe 4-3 template-template_April-17-2007">
      <a:majorFont>
        <a:latin typeface="Calibri"/>
        <a:ea typeface="ＭＳ Ｐゴシック"/>
        <a:cs typeface="Arial"/>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Segoe 4-3 template-template_April-17-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14_Default Design 1">
      <a:dk1>
        <a:srgbClr val="333333"/>
      </a:dk1>
      <a:lt1>
        <a:srgbClr val="FFFFFF"/>
      </a:lt1>
      <a:dk2>
        <a:srgbClr val="333333"/>
      </a:dk2>
      <a:lt2>
        <a:srgbClr val="747679"/>
      </a:lt2>
      <a:accent1>
        <a:srgbClr val="9C132E"/>
      </a:accent1>
      <a:accent2>
        <a:srgbClr val="315EA1"/>
      </a:accent2>
      <a:accent3>
        <a:srgbClr val="FFFFFF"/>
      </a:accent3>
      <a:accent4>
        <a:srgbClr val="2A2A2A"/>
      </a:accent4>
      <a:accent5>
        <a:srgbClr val="CBAAAD"/>
      </a:accent5>
      <a:accent6>
        <a:srgbClr val="2B5491"/>
      </a:accent6>
      <a:hlink>
        <a:srgbClr val="8EBAC8"/>
      </a:hlink>
      <a:folHlink>
        <a:srgbClr val="F2AF32"/>
      </a:folHlink>
    </a:clrScheme>
    <a:fontScheme name="1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4_Default Design 1">
        <a:dk1>
          <a:srgbClr val="333333"/>
        </a:dk1>
        <a:lt1>
          <a:srgbClr val="FFFFFF"/>
        </a:lt1>
        <a:dk2>
          <a:srgbClr val="333333"/>
        </a:dk2>
        <a:lt2>
          <a:srgbClr val="747679"/>
        </a:lt2>
        <a:accent1>
          <a:srgbClr val="9C132E"/>
        </a:accent1>
        <a:accent2>
          <a:srgbClr val="315EA1"/>
        </a:accent2>
        <a:accent3>
          <a:srgbClr val="FFFFFF"/>
        </a:accent3>
        <a:accent4>
          <a:srgbClr val="2A2A2A"/>
        </a:accent4>
        <a:accent5>
          <a:srgbClr val="CBAAAD"/>
        </a:accent5>
        <a:accent6>
          <a:srgbClr val="2B5491"/>
        </a:accent6>
        <a:hlink>
          <a:srgbClr val="8EBAC8"/>
        </a:hlink>
        <a:folHlink>
          <a:srgbClr val="F2AF3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6353</TotalTime>
  <Words>1042</Words>
  <Application>Microsoft Macintosh PowerPoint</Application>
  <PresentationFormat>On-screen Show (4:3)</PresentationFormat>
  <Paragraphs>335</Paragraphs>
  <Slides>50</Slides>
  <Notes>5</Notes>
  <HiddenSlides>0</HiddenSlides>
  <MMClips>0</MMClips>
  <ScaleCrop>false</ScaleCrop>
  <HeadingPairs>
    <vt:vector size="6" baseType="variant">
      <vt:variant>
        <vt:lpstr>Fonts Used</vt:lpstr>
      </vt:variant>
      <vt:variant>
        <vt:i4>6</vt:i4>
      </vt:variant>
      <vt:variant>
        <vt:lpstr>Theme</vt:lpstr>
      </vt:variant>
      <vt:variant>
        <vt:i4>22</vt:i4>
      </vt:variant>
      <vt:variant>
        <vt:lpstr>Slide Titles</vt:lpstr>
      </vt:variant>
      <vt:variant>
        <vt:i4>50</vt:i4>
      </vt:variant>
    </vt:vector>
  </HeadingPairs>
  <TitlesOfParts>
    <vt:vector size="78" baseType="lpstr">
      <vt:lpstr>Arial</vt:lpstr>
      <vt:lpstr>Calibri</vt:lpstr>
      <vt:lpstr>Cooper Black</vt:lpstr>
      <vt:lpstr>Lucida Grande</vt:lpstr>
      <vt:lpstr>Times New Roman</vt:lpstr>
      <vt:lpstr>Verdana</vt:lpstr>
      <vt:lpstr>Office Theme</vt:lpstr>
      <vt:lpstr>1_Blank Presentation</vt:lpstr>
      <vt:lpstr>cns_041613</vt:lpstr>
      <vt:lpstr>CNS_DDW_2015</vt:lpstr>
      <vt:lpstr>4_cns_041613</vt:lpstr>
      <vt:lpstr>8_cns_041613</vt:lpstr>
      <vt:lpstr>5_cns_041613</vt:lpstr>
      <vt:lpstr>10_cns_041613</vt:lpstr>
      <vt:lpstr>14_Default Design</vt:lpstr>
      <vt:lpstr>14_cns_041613</vt:lpstr>
      <vt:lpstr>20_cns_041613</vt:lpstr>
      <vt:lpstr>21_cns_041613</vt:lpstr>
      <vt:lpstr>15_cns_041613</vt:lpstr>
      <vt:lpstr>3_CNS_201402</vt:lpstr>
      <vt:lpstr>16_cns_041613</vt:lpstr>
      <vt:lpstr>cnsr_2016</vt:lpstr>
      <vt:lpstr>18_cns_041613</vt:lpstr>
      <vt:lpstr>1_cnsr_2016</vt:lpstr>
      <vt:lpstr>5_Office Theme</vt:lpstr>
      <vt:lpstr>19_cns_041613</vt:lpstr>
      <vt:lpstr>6_cns_041613</vt:lpstr>
      <vt:lpstr>2_cnsr_2016</vt:lpstr>
      <vt:lpstr>PowerPoint Presentation</vt:lpstr>
      <vt:lpstr>THE THREE THINGS YOU SHOULD KNOW ABOUT MENTAL WELLNESS </vt:lpstr>
      <vt:lpstr>PowerPoint Presentation</vt:lpstr>
      <vt:lpstr>GRIM REALITY</vt:lpstr>
      <vt:lpstr>GRIM REALITY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Neuronal Atrophy (dead brain cells)</vt:lpstr>
      <vt:lpstr>PowerPoint Presentation</vt:lpstr>
      <vt:lpstr>“Normal” Diurnal Cortisol Rhythm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THREE THINGS YOU SHOULD KNOW ABOUT MENTAL WELLNESS </vt:lpstr>
    </vt:vector>
  </TitlesOfParts>
  <Company>UCLA CNS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PPts for TEDx talk</dc:title>
  <dc:creator>Emeran Mayer</dc:creator>
  <cp:lastModifiedBy>Shawn Talbott</cp:lastModifiedBy>
  <cp:revision>194</cp:revision>
  <cp:lastPrinted>2015-05-18T23:46:04Z</cp:lastPrinted>
  <dcterms:created xsi:type="dcterms:W3CDTF">2015-04-21T17:26:37Z</dcterms:created>
  <dcterms:modified xsi:type="dcterms:W3CDTF">2019-03-27T22:28:43Z</dcterms:modified>
</cp:coreProperties>
</file>