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805" r:id="rId1"/>
  </p:sldMasterIdLst>
  <p:notesMasterIdLst>
    <p:notesMasterId r:id="rId36"/>
  </p:notesMasterIdLst>
  <p:handoutMasterIdLst>
    <p:handoutMasterId r:id="rId37"/>
  </p:handoutMasterIdLst>
  <p:sldIdLst>
    <p:sldId id="340" r:id="rId2"/>
    <p:sldId id="439" r:id="rId3"/>
    <p:sldId id="783" r:id="rId4"/>
    <p:sldId id="785" r:id="rId5"/>
    <p:sldId id="430" r:id="rId6"/>
    <p:sldId id="383" r:id="rId7"/>
    <p:sldId id="432" r:id="rId8"/>
    <p:sldId id="443" r:id="rId9"/>
    <p:sldId id="754" r:id="rId10"/>
    <p:sldId id="774" r:id="rId11"/>
    <p:sldId id="773" r:id="rId12"/>
    <p:sldId id="384" r:id="rId13"/>
    <p:sldId id="752" r:id="rId14"/>
    <p:sldId id="753" r:id="rId15"/>
    <p:sldId id="447" r:id="rId16"/>
    <p:sldId id="448" r:id="rId17"/>
    <p:sldId id="761" r:id="rId18"/>
    <p:sldId id="759" r:id="rId19"/>
    <p:sldId id="760" r:id="rId20"/>
    <p:sldId id="756" r:id="rId21"/>
    <p:sldId id="449" r:id="rId22"/>
    <p:sldId id="451" r:id="rId23"/>
    <p:sldId id="454" r:id="rId24"/>
    <p:sldId id="456" r:id="rId25"/>
    <p:sldId id="263" r:id="rId26"/>
    <p:sldId id="431" r:id="rId27"/>
    <p:sldId id="277" r:id="rId28"/>
    <p:sldId id="411" r:id="rId29"/>
    <p:sldId id="786" r:id="rId30"/>
    <p:sldId id="444" r:id="rId31"/>
    <p:sldId id="437" r:id="rId32"/>
    <p:sldId id="438" r:id="rId33"/>
    <p:sldId id="787" r:id="rId34"/>
    <p:sldId id="782" r:id="rId35"/>
  </p:sldIdLst>
  <p:sldSz cx="12192000" cy="6858000"/>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A2F9A"/>
    <a:srgbClr val="68478D"/>
    <a:srgbClr val="4D2A69"/>
    <a:srgbClr val="3F2A56"/>
    <a:srgbClr val="DFD9E6"/>
    <a:srgbClr val="DDDAE8"/>
    <a:srgbClr val="1C63B2"/>
    <a:srgbClr val="8B4696"/>
    <a:srgbClr val="5525A5"/>
    <a:srgbClr val="245D38"/>
  </p:clrMru>
  <p:extLst>
    <p:ext uri="{E76CE94A-603C-4142-B9EB-6D1370010A27}">
      <p14:discardImageEditData xmlns:p14="http://schemas.microsoft.com/office/powerpoint/2010/main" val="0"/>
    </p:ext>
    <p:ext uri="{D31A062A-798A-4329-ABDD-BBA856620510}">
      <p14:defaultImageDpi xmlns:p14="http://schemas.microsoft.com/office/powerpoint/2010/main" val="33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15"/>
    <p:restoredTop sz="92244" autoAdjust="0"/>
  </p:normalViewPr>
  <p:slideViewPr>
    <p:cSldViewPr snapToGrid="0">
      <p:cViewPr varScale="1">
        <p:scale>
          <a:sx n="125" d="100"/>
          <a:sy n="125" d="100"/>
        </p:scale>
        <p:origin x="336" y="176"/>
      </p:cViewPr>
      <p:guideLst/>
    </p:cSldViewPr>
  </p:slideViewPr>
  <p:notesTextViewPr>
    <p:cViewPr>
      <p:scale>
        <a:sx n="3" d="2"/>
        <a:sy n="3" d="2"/>
      </p:scale>
      <p:origin x="0" y="0"/>
    </p:cViewPr>
  </p:notesTextViewPr>
  <p:sorterViewPr>
    <p:cViewPr>
      <p:scale>
        <a:sx n="66" d="100"/>
        <a:sy n="66" d="100"/>
      </p:scale>
      <p:origin x="0" y="0"/>
    </p:cViewPr>
  </p:sorterViewPr>
  <p:notesViewPr>
    <p:cSldViewPr snapToGrid="0">
      <p:cViewPr>
        <p:scale>
          <a:sx n="1" d="2"/>
          <a:sy n="1" d="2"/>
        </p:scale>
        <p:origin x="5368" y="2184"/>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18DAEE8-2AD6-451C-990B-DA45371CBF60}"/>
              </a:ext>
            </a:extLst>
          </p:cNvPr>
          <p:cNvSpPr>
            <a:spLocks noGrp="1"/>
          </p:cNvSpPr>
          <p:nvPr>
            <p:ph type="hdr" sz="quarter"/>
          </p:nvPr>
        </p:nvSpPr>
        <p:spPr>
          <a:xfrm>
            <a:off x="0" y="0"/>
            <a:ext cx="3043343" cy="467072"/>
          </a:xfrm>
          <a:prstGeom prst="rect">
            <a:avLst/>
          </a:prstGeom>
        </p:spPr>
        <p:txBody>
          <a:bodyPr vert="horz" lIns="93324" tIns="46662" rIns="93324" bIns="46662" rtlCol="0"/>
          <a:lstStyle>
            <a:lvl1pPr algn="l">
              <a:defRPr sz="1200"/>
            </a:lvl1pPr>
          </a:lstStyle>
          <a:p>
            <a:endParaRPr lang="en-US" dirty="0"/>
          </a:p>
        </p:txBody>
      </p:sp>
      <p:sp>
        <p:nvSpPr>
          <p:cNvPr id="3" name="Date Placeholder 2">
            <a:extLst>
              <a:ext uri="{FF2B5EF4-FFF2-40B4-BE49-F238E27FC236}">
                <a16:creationId xmlns:a16="http://schemas.microsoft.com/office/drawing/2014/main" id="{99DCC8A1-5FB4-45EB-BC0A-D6D9B18787FF}"/>
              </a:ext>
            </a:extLst>
          </p:cNvPr>
          <p:cNvSpPr>
            <a:spLocks noGrp="1"/>
          </p:cNvSpPr>
          <p:nvPr>
            <p:ph type="dt" sz="quarter" idx="1"/>
          </p:nvPr>
        </p:nvSpPr>
        <p:spPr>
          <a:xfrm>
            <a:off x="3978132" y="0"/>
            <a:ext cx="3043343" cy="467072"/>
          </a:xfrm>
          <a:prstGeom prst="rect">
            <a:avLst/>
          </a:prstGeom>
        </p:spPr>
        <p:txBody>
          <a:bodyPr vert="horz" lIns="93324" tIns="46662" rIns="93324" bIns="46662" rtlCol="0"/>
          <a:lstStyle>
            <a:lvl1pPr algn="r">
              <a:defRPr sz="1200"/>
            </a:lvl1pPr>
          </a:lstStyle>
          <a:p>
            <a:fld id="{9DECED13-4167-48AF-AF35-CF723716B53B}" type="datetimeFigureOut">
              <a:rPr lang="en-US" smtClean="0"/>
              <a:t>1/14/19</a:t>
            </a:fld>
            <a:endParaRPr lang="en-US" dirty="0"/>
          </a:p>
        </p:txBody>
      </p:sp>
      <p:sp>
        <p:nvSpPr>
          <p:cNvPr id="4" name="Footer Placeholder 3">
            <a:extLst>
              <a:ext uri="{FF2B5EF4-FFF2-40B4-BE49-F238E27FC236}">
                <a16:creationId xmlns:a16="http://schemas.microsoft.com/office/drawing/2014/main" id="{D150ECE9-50DB-403D-BC21-283F0CD16CA3}"/>
              </a:ext>
            </a:extLst>
          </p:cNvPr>
          <p:cNvSpPr>
            <a:spLocks noGrp="1"/>
          </p:cNvSpPr>
          <p:nvPr>
            <p:ph type="ftr" sz="quarter" idx="2"/>
          </p:nvPr>
        </p:nvSpPr>
        <p:spPr>
          <a:xfrm>
            <a:off x="0" y="8842030"/>
            <a:ext cx="3043343" cy="467071"/>
          </a:xfrm>
          <a:prstGeom prst="rect">
            <a:avLst/>
          </a:prstGeom>
        </p:spPr>
        <p:txBody>
          <a:bodyPr vert="horz" lIns="93324" tIns="46662" rIns="93324" bIns="46662"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8821D1CF-0C76-49A4-BF7A-7D3388B9F495}"/>
              </a:ext>
            </a:extLst>
          </p:cNvPr>
          <p:cNvSpPr>
            <a:spLocks noGrp="1"/>
          </p:cNvSpPr>
          <p:nvPr>
            <p:ph type="sldNum" sz="quarter" idx="3"/>
          </p:nvPr>
        </p:nvSpPr>
        <p:spPr>
          <a:xfrm>
            <a:off x="3978132" y="8842030"/>
            <a:ext cx="3043343" cy="467071"/>
          </a:xfrm>
          <a:prstGeom prst="rect">
            <a:avLst/>
          </a:prstGeom>
        </p:spPr>
        <p:txBody>
          <a:bodyPr vert="horz" lIns="93324" tIns="46662" rIns="93324" bIns="46662" rtlCol="0" anchor="b"/>
          <a:lstStyle>
            <a:lvl1pPr algn="r">
              <a:defRPr sz="1200"/>
            </a:lvl1pPr>
          </a:lstStyle>
          <a:p>
            <a:fld id="{90E383BD-8F5D-47A9-B040-652A2729B986}" type="slidenum">
              <a:rPr lang="en-US" smtClean="0"/>
              <a:t>‹#›</a:t>
            </a:fld>
            <a:endParaRPr lang="en-US" dirty="0"/>
          </a:p>
        </p:txBody>
      </p:sp>
    </p:spTree>
    <p:extLst>
      <p:ext uri="{BB962C8B-B14F-4D97-AF65-F5344CB8AC3E}">
        <p14:creationId xmlns:p14="http://schemas.microsoft.com/office/powerpoint/2010/main" val="78231743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7072"/>
          </a:xfrm>
          <a:prstGeom prst="rect">
            <a:avLst/>
          </a:prstGeom>
        </p:spPr>
        <p:txBody>
          <a:bodyPr vert="horz" lIns="93324" tIns="46662" rIns="93324" bIns="46662" rtlCol="0"/>
          <a:lstStyle>
            <a:lvl1pPr algn="l">
              <a:defRPr sz="1200"/>
            </a:lvl1pPr>
          </a:lstStyle>
          <a:p>
            <a:endParaRPr lang="en-US" dirty="0"/>
          </a:p>
        </p:txBody>
      </p:sp>
      <p:sp>
        <p:nvSpPr>
          <p:cNvPr id="3" name="Date Placeholder 2"/>
          <p:cNvSpPr>
            <a:spLocks noGrp="1"/>
          </p:cNvSpPr>
          <p:nvPr>
            <p:ph type="dt" idx="1"/>
          </p:nvPr>
        </p:nvSpPr>
        <p:spPr>
          <a:xfrm>
            <a:off x="3978132" y="0"/>
            <a:ext cx="3043343" cy="467072"/>
          </a:xfrm>
          <a:prstGeom prst="rect">
            <a:avLst/>
          </a:prstGeom>
        </p:spPr>
        <p:txBody>
          <a:bodyPr vert="horz" lIns="93324" tIns="46662" rIns="93324" bIns="46662" rtlCol="0"/>
          <a:lstStyle>
            <a:lvl1pPr algn="r">
              <a:defRPr sz="1200"/>
            </a:lvl1pPr>
          </a:lstStyle>
          <a:p>
            <a:fld id="{817B500B-B81B-4D49-9B34-FE39AB034042}" type="datetimeFigureOut">
              <a:rPr lang="en-US" smtClean="0"/>
              <a:t>1/14/19</a:t>
            </a:fld>
            <a:endParaRPr lang="en-US" dirty="0"/>
          </a:p>
        </p:txBody>
      </p:sp>
      <p:sp>
        <p:nvSpPr>
          <p:cNvPr id="4" name="Slide Image Placeholder 3"/>
          <p:cNvSpPr>
            <a:spLocks noGrp="1" noRot="1" noChangeAspect="1"/>
          </p:cNvSpPr>
          <p:nvPr>
            <p:ph type="sldImg" idx="2"/>
          </p:nvPr>
        </p:nvSpPr>
        <p:spPr>
          <a:xfrm>
            <a:off x="719138" y="1163638"/>
            <a:ext cx="5584825" cy="3141662"/>
          </a:xfrm>
          <a:prstGeom prst="rect">
            <a:avLst/>
          </a:prstGeom>
          <a:noFill/>
          <a:ln w="12700">
            <a:solidFill>
              <a:prstClr val="black"/>
            </a:solidFill>
          </a:ln>
        </p:spPr>
        <p:txBody>
          <a:bodyPr vert="horz" lIns="93324" tIns="46662" rIns="93324" bIns="46662" rtlCol="0" anchor="ctr"/>
          <a:lstStyle/>
          <a:p>
            <a:endParaRPr lang="en-US" dirty="0"/>
          </a:p>
        </p:txBody>
      </p:sp>
      <p:sp>
        <p:nvSpPr>
          <p:cNvPr id="5" name="Notes Placeholder 4"/>
          <p:cNvSpPr>
            <a:spLocks noGrp="1"/>
          </p:cNvSpPr>
          <p:nvPr>
            <p:ph type="body" sz="quarter" idx="3"/>
          </p:nvPr>
        </p:nvSpPr>
        <p:spPr>
          <a:xfrm>
            <a:off x="702310" y="4480004"/>
            <a:ext cx="5618480" cy="3665458"/>
          </a:xfrm>
          <a:prstGeom prst="rect">
            <a:avLst/>
          </a:prstGeom>
        </p:spPr>
        <p:txBody>
          <a:bodyPr vert="horz" lIns="93324" tIns="46662" rIns="93324" bIns="46662"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030"/>
            <a:ext cx="3043343" cy="467071"/>
          </a:xfrm>
          <a:prstGeom prst="rect">
            <a:avLst/>
          </a:prstGeom>
        </p:spPr>
        <p:txBody>
          <a:bodyPr vert="horz" lIns="93324" tIns="46662" rIns="93324" bIns="46662"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8132" y="8842030"/>
            <a:ext cx="3043343" cy="467071"/>
          </a:xfrm>
          <a:prstGeom prst="rect">
            <a:avLst/>
          </a:prstGeom>
        </p:spPr>
        <p:txBody>
          <a:bodyPr vert="horz" lIns="93324" tIns="46662" rIns="93324" bIns="46662" rtlCol="0" anchor="b"/>
          <a:lstStyle>
            <a:lvl1pPr algn="r">
              <a:defRPr sz="1200"/>
            </a:lvl1pPr>
          </a:lstStyle>
          <a:p>
            <a:fld id="{62EBB34B-1EE1-7046-9BB4-E3528EEDFAE3}" type="slidenum">
              <a:rPr lang="en-US" smtClean="0"/>
              <a:t>‹#›</a:t>
            </a:fld>
            <a:endParaRPr lang="en-US" dirty="0"/>
          </a:p>
        </p:txBody>
      </p:sp>
    </p:spTree>
    <p:extLst>
      <p:ext uri="{BB962C8B-B14F-4D97-AF65-F5344CB8AC3E}">
        <p14:creationId xmlns:p14="http://schemas.microsoft.com/office/powerpoint/2010/main" val="18587218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0" i="0" dirty="0"/>
          </a:p>
        </p:txBody>
      </p:sp>
      <p:sp>
        <p:nvSpPr>
          <p:cNvPr id="4" name="Slide Number Placeholder 3"/>
          <p:cNvSpPr>
            <a:spLocks noGrp="1"/>
          </p:cNvSpPr>
          <p:nvPr>
            <p:ph type="sldNum" sz="quarter" idx="10"/>
          </p:nvPr>
        </p:nvSpPr>
        <p:spPr/>
        <p:txBody>
          <a:bodyPr/>
          <a:lstStyle/>
          <a:p>
            <a:fld id="{62EBB34B-1EE1-7046-9BB4-E3528EEDFAE3}" type="slidenum">
              <a:rPr lang="en-US" smtClean="0"/>
              <a:t>1</a:t>
            </a:fld>
            <a:endParaRPr lang="en-US" dirty="0"/>
          </a:p>
        </p:txBody>
      </p:sp>
    </p:spTree>
    <p:extLst>
      <p:ext uri="{BB962C8B-B14F-4D97-AF65-F5344CB8AC3E}">
        <p14:creationId xmlns:p14="http://schemas.microsoft.com/office/powerpoint/2010/main" val="35019481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2EBB34B-1EE1-7046-9BB4-E3528EEDFAE3}" type="slidenum">
              <a:rPr lang="en-US" smtClean="0"/>
              <a:t>3</a:t>
            </a:fld>
            <a:endParaRPr lang="en-US" dirty="0"/>
          </a:p>
        </p:txBody>
      </p:sp>
    </p:spTree>
    <p:extLst>
      <p:ext uri="{BB962C8B-B14F-4D97-AF65-F5344CB8AC3E}">
        <p14:creationId xmlns:p14="http://schemas.microsoft.com/office/powerpoint/2010/main" val="67629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2EBB34B-1EE1-7046-9BB4-E3528EEDFAE3}" type="slidenum">
              <a:rPr lang="en-US" smtClean="0"/>
              <a:t>4</a:t>
            </a:fld>
            <a:endParaRPr lang="en-US" dirty="0"/>
          </a:p>
        </p:txBody>
      </p:sp>
    </p:spTree>
    <p:extLst>
      <p:ext uri="{BB962C8B-B14F-4D97-AF65-F5344CB8AC3E}">
        <p14:creationId xmlns:p14="http://schemas.microsoft.com/office/powerpoint/2010/main" val="29260883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2EBB34B-1EE1-7046-9BB4-E3528EEDFAE3}" type="slidenum">
              <a:rPr lang="en-US" smtClean="0"/>
              <a:t>5</a:t>
            </a:fld>
            <a:endParaRPr lang="en-US" dirty="0"/>
          </a:p>
        </p:txBody>
      </p:sp>
    </p:spTree>
    <p:extLst>
      <p:ext uri="{BB962C8B-B14F-4D97-AF65-F5344CB8AC3E}">
        <p14:creationId xmlns:p14="http://schemas.microsoft.com/office/powerpoint/2010/main" val="42039928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2EBB34B-1EE1-7046-9BB4-E3528EEDFAE3}" type="slidenum">
              <a:rPr lang="en-US" smtClean="0"/>
              <a:t>6</a:t>
            </a:fld>
            <a:endParaRPr lang="en-US" dirty="0"/>
          </a:p>
        </p:txBody>
      </p:sp>
    </p:spTree>
    <p:extLst>
      <p:ext uri="{BB962C8B-B14F-4D97-AF65-F5344CB8AC3E}">
        <p14:creationId xmlns:p14="http://schemas.microsoft.com/office/powerpoint/2010/main" val="36506249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2EBB34B-1EE1-7046-9BB4-E3528EEDFAE3}" type="slidenum">
              <a:rPr lang="en-US" smtClean="0"/>
              <a:t>7</a:t>
            </a:fld>
            <a:endParaRPr lang="en-US" dirty="0"/>
          </a:p>
        </p:txBody>
      </p:sp>
    </p:spTree>
    <p:extLst>
      <p:ext uri="{BB962C8B-B14F-4D97-AF65-F5344CB8AC3E}">
        <p14:creationId xmlns:p14="http://schemas.microsoft.com/office/powerpoint/2010/main" val="25558749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0" dirty="0"/>
          </a:p>
        </p:txBody>
      </p:sp>
      <p:sp>
        <p:nvSpPr>
          <p:cNvPr id="4" name="Slide Number Placeholder 3"/>
          <p:cNvSpPr>
            <a:spLocks noGrp="1"/>
          </p:cNvSpPr>
          <p:nvPr>
            <p:ph type="sldNum" sz="quarter" idx="10"/>
          </p:nvPr>
        </p:nvSpPr>
        <p:spPr/>
        <p:txBody>
          <a:bodyPr/>
          <a:lstStyle/>
          <a:p>
            <a:fld id="{62EBB34B-1EE1-7046-9BB4-E3528EEDFAE3}" type="slidenum">
              <a:rPr lang="en-US" smtClean="0"/>
              <a:t>9</a:t>
            </a:fld>
            <a:endParaRPr lang="en-US" dirty="0"/>
          </a:p>
        </p:txBody>
      </p:sp>
    </p:spTree>
    <p:extLst>
      <p:ext uri="{BB962C8B-B14F-4D97-AF65-F5344CB8AC3E}">
        <p14:creationId xmlns:p14="http://schemas.microsoft.com/office/powerpoint/2010/main" val="20247025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0" dirty="0"/>
          </a:p>
        </p:txBody>
      </p:sp>
      <p:sp>
        <p:nvSpPr>
          <p:cNvPr id="4" name="Slide Number Placeholder 3"/>
          <p:cNvSpPr>
            <a:spLocks noGrp="1"/>
          </p:cNvSpPr>
          <p:nvPr>
            <p:ph type="sldNum" sz="quarter" idx="10"/>
          </p:nvPr>
        </p:nvSpPr>
        <p:spPr/>
        <p:txBody>
          <a:bodyPr/>
          <a:lstStyle/>
          <a:p>
            <a:fld id="{62EBB34B-1EE1-7046-9BB4-E3528EEDFAE3}" type="slidenum">
              <a:rPr lang="en-US" smtClean="0"/>
              <a:t>10</a:t>
            </a:fld>
            <a:endParaRPr lang="en-US" dirty="0"/>
          </a:p>
        </p:txBody>
      </p:sp>
    </p:spTree>
    <p:extLst>
      <p:ext uri="{BB962C8B-B14F-4D97-AF65-F5344CB8AC3E}">
        <p14:creationId xmlns:p14="http://schemas.microsoft.com/office/powerpoint/2010/main" val="40098382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0" dirty="0"/>
          </a:p>
        </p:txBody>
      </p:sp>
      <p:sp>
        <p:nvSpPr>
          <p:cNvPr id="4" name="Slide Number Placeholder 3"/>
          <p:cNvSpPr>
            <a:spLocks noGrp="1"/>
          </p:cNvSpPr>
          <p:nvPr>
            <p:ph type="sldNum" sz="quarter" idx="10"/>
          </p:nvPr>
        </p:nvSpPr>
        <p:spPr/>
        <p:txBody>
          <a:bodyPr/>
          <a:lstStyle/>
          <a:p>
            <a:fld id="{62EBB34B-1EE1-7046-9BB4-E3528EEDFAE3}" type="slidenum">
              <a:rPr lang="en-US" smtClean="0"/>
              <a:t>11</a:t>
            </a:fld>
            <a:endParaRPr lang="en-US" dirty="0"/>
          </a:p>
        </p:txBody>
      </p:sp>
    </p:spTree>
    <p:extLst>
      <p:ext uri="{BB962C8B-B14F-4D97-AF65-F5344CB8AC3E}">
        <p14:creationId xmlns:p14="http://schemas.microsoft.com/office/powerpoint/2010/main" val="34480133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a typeface="Verdana"/>
              <a:cs typeface="Verdana"/>
            </a:endParaRPr>
          </a:p>
        </p:txBody>
      </p:sp>
      <p:sp>
        <p:nvSpPr>
          <p:cNvPr id="4" name="Slide Number Placeholder 3"/>
          <p:cNvSpPr>
            <a:spLocks noGrp="1"/>
          </p:cNvSpPr>
          <p:nvPr>
            <p:ph type="sldNum" sz="quarter" idx="10"/>
          </p:nvPr>
        </p:nvSpPr>
        <p:spPr/>
        <p:txBody>
          <a:bodyPr/>
          <a:lstStyle/>
          <a:p>
            <a:fld id="{62EBB34B-1EE1-7046-9BB4-E3528EEDFAE3}" type="slidenum">
              <a:rPr lang="en-US" smtClean="0"/>
              <a:t>13</a:t>
            </a:fld>
            <a:endParaRPr lang="en-US" dirty="0"/>
          </a:p>
        </p:txBody>
      </p:sp>
    </p:spTree>
    <p:extLst>
      <p:ext uri="{BB962C8B-B14F-4D97-AF65-F5344CB8AC3E}">
        <p14:creationId xmlns:p14="http://schemas.microsoft.com/office/powerpoint/2010/main" val="16274723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2EBB34B-1EE1-7046-9BB4-E3528EEDFAE3}" type="slidenum">
              <a:rPr lang="en-US" smtClean="0"/>
              <a:pPr/>
              <a:t>14</a:t>
            </a:fld>
            <a:endParaRPr lang="en-US" dirty="0"/>
          </a:p>
        </p:txBody>
      </p:sp>
    </p:spTree>
    <p:extLst>
      <p:ext uri="{BB962C8B-B14F-4D97-AF65-F5344CB8AC3E}">
        <p14:creationId xmlns:p14="http://schemas.microsoft.com/office/powerpoint/2010/main" val="776754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100" dirty="0">
              <a:cs typeface="Calibri"/>
            </a:endParaRPr>
          </a:p>
        </p:txBody>
      </p:sp>
      <p:sp>
        <p:nvSpPr>
          <p:cNvPr id="4" name="Slide Number Placeholder 3"/>
          <p:cNvSpPr>
            <a:spLocks noGrp="1"/>
          </p:cNvSpPr>
          <p:nvPr>
            <p:ph type="sldNum" sz="quarter" idx="10"/>
          </p:nvPr>
        </p:nvSpPr>
        <p:spPr/>
        <p:txBody>
          <a:bodyPr/>
          <a:lstStyle/>
          <a:p>
            <a:fld id="{62EBB34B-1EE1-7046-9BB4-E3528EEDFAE3}" type="slidenum">
              <a:rPr lang="en-US" smtClean="0"/>
              <a:t>15</a:t>
            </a:fld>
            <a:endParaRPr lang="en-US" dirty="0"/>
          </a:p>
        </p:txBody>
      </p:sp>
    </p:spTree>
    <p:extLst>
      <p:ext uri="{BB962C8B-B14F-4D97-AF65-F5344CB8AC3E}">
        <p14:creationId xmlns:p14="http://schemas.microsoft.com/office/powerpoint/2010/main" val="29016798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2EBB34B-1EE1-7046-9BB4-E3528EEDFAE3}" type="slidenum">
              <a:rPr lang="en-US" smtClean="0"/>
              <a:t>16</a:t>
            </a:fld>
            <a:endParaRPr lang="en-US" dirty="0"/>
          </a:p>
        </p:txBody>
      </p:sp>
    </p:spTree>
    <p:extLst>
      <p:ext uri="{BB962C8B-B14F-4D97-AF65-F5344CB8AC3E}">
        <p14:creationId xmlns:p14="http://schemas.microsoft.com/office/powerpoint/2010/main" val="3513662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dirty="0">
                <a:latin typeface="Verdana" panose="020B0604030504040204" pitchFamily="34" charset="0"/>
                <a:ea typeface="Verdana" panose="020B0604030504040204" pitchFamily="34" charset="0"/>
              </a:rPr>
              <a:t>WHY ARE CHICKPEA PLANT PROTEINS SIGNIFICANT TO US? WHY A PLANT PROTEIN?</a:t>
            </a:r>
          </a:p>
          <a:p>
            <a:pPr>
              <a:lnSpc>
                <a:spcPct val="120000"/>
              </a:lnSpc>
            </a:pPr>
            <a:r>
              <a:rPr lang="en-US" sz="1200" dirty="0"/>
              <a:t>Chickpeas are an incredible source of plant protein. They provide nourishment in humans to ensure physical and cellular health/development. </a:t>
            </a:r>
          </a:p>
          <a:p>
            <a:pPr>
              <a:lnSpc>
                <a:spcPct val="120000"/>
              </a:lnSpc>
            </a:pPr>
            <a:endParaRPr lang="en-US" sz="1200" dirty="0"/>
          </a:p>
          <a:p>
            <a:pPr>
              <a:lnSpc>
                <a:spcPct val="120000"/>
              </a:lnSpc>
            </a:pPr>
            <a:r>
              <a:rPr lang="en-US" sz="1200" dirty="0"/>
              <a:t>Quality chickpeas are the next level of plant proteins, and are rich in fermentable fiber and phenolic compounds that help with gut junctions, mucosa and the microenvironment of your digestive tract!</a:t>
            </a:r>
          </a:p>
          <a:p>
            <a:pPr>
              <a:lnSpc>
                <a:spcPct val="120000"/>
              </a:lnSpc>
            </a:pPr>
            <a:endParaRPr lang="en-US" sz="1200" dirty="0"/>
          </a:p>
          <a:p>
            <a:pPr>
              <a:lnSpc>
                <a:spcPct val="120000"/>
              </a:lnSpc>
            </a:pPr>
            <a:r>
              <a:rPr lang="en-US" sz="1200" dirty="0"/>
              <a:t>This specifically formulated plant protein as a whole is the all-in-one protein that provides prebiotics that encourage healthy bacteria, physical health and cellular development — ultimately facilitating optimal mental wellness. </a:t>
            </a:r>
          </a:p>
          <a:p>
            <a:endParaRPr lang="en-US" dirty="0"/>
          </a:p>
        </p:txBody>
      </p:sp>
      <p:sp>
        <p:nvSpPr>
          <p:cNvPr id="4" name="Slide Number Placeholder 3"/>
          <p:cNvSpPr>
            <a:spLocks noGrp="1"/>
          </p:cNvSpPr>
          <p:nvPr>
            <p:ph type="sldNum" sz="quarter" idx="10"/>
          </p:nvPr>
        </p:nvSpPr>
        <p:spPr/>
        <p:txBody>
          <a:bodyPr/>
          <a:lstStyle/>
          <a:p>
            <a:fld id="{62EBB34B-1EE1-7046-9BB4-E3528EEDFAE3}" type="slidenum">
              <a:rPr lang="en-US" smtClean="0"/>
              <a:pPr/>
              <a:t>18</a:t>
            </a:fld>
            <a:endParaRPr lang="en-US" dirty="0"/>
          </a:p>
        </p:txBody>
      </p:sp>
    </p:spTree>
    <p:extLst>
      <p:ext uri="{BB962C8B-B14F-4D97-AF65-F5344CB8AC3E}">
        <p14:creationId xmlns:p14="http://schemas.microsoft.com/office/powerpoint/2010/main" val="4404064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2EBB34B-1EE1-7046-9BB4-E3528EEDFAE3}" type="slidenum">
              <a:rPr lang="en-US" smtClean="0"/>
              <a:pPr/>
              <a:t>21</a:t>
            </a:fld>
            <a:endParaRPr lang="en-US" dirty="0"/>
          </a:p>
        </p:txBody>
      </p:sp>
    </p:spTree>
    <p:extLst>
      <p:ext uri="{BB962C8B-B14F-4D97-AF65-F5344CB8AC3E}">
        <p14:creationId xmlns:p14="http://schemas.microsoft.com/office/powerpoint/2010/main" val="386255378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10"/>
          </p:nvPr>
        </p:nvSpPr>
        <p:spPr/>
        <p:txBody>
          <a:bodyPr/>
          <a:lstStyle/>
          <a:p>
            <a:fld id="{62EBB34B-1EE1-7046-9BB4-E3528EEDFAE3}" type="slidenum">
              <a:rPr lang="en-US" smtClean="0"/>
              <a:t>22</a:t>
            </a:fld>
            <a:endParaRPr lang="en-US" dirty="0"/>
          </a:p>
        </p:txBody>
      </p:sp>
    </p:spTree>
    <p:extLst>
      <p:ext uri="{BB962C8B-B14F-4D97-AF65-F5344CB8AC3E}">
        <p14:creationId xmlns:p14="http://schemas.microsoft.com/office/powerpoint/2010/main" val="9660191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2EBB34B-1EE1-7046-9BB4-E3528EEDFAE3}" type="slidenum">
              <a:rPr lang="en-US" smtClean="0"/>
              <a:pPr/>
              <a:t>23</a:t>
            </a:fld>
            <a:endParaRPr lang="en-US" dirty="0"/>
          </a:p>
        </p:txBody>
      </p:sp>
    </p:spTree>
    <p:extLst>
      <p:ext uri="{BB962C8B-B14F-4D97-AF65-F5344CB8AC3E}">
        <p14:creationId xmlns:p14="http://schemas.microsoft.com/office/powerpoint/2010/main" val="42839956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10"/>
          </p:nvPr>
        </p:nvSpPr>
        <p:spPr/>
        <p:txBody>
          <a:bodyPr/>
          <a:lstStyle/>
          <a:p>
            <a:fld id="{62EBB34B-1EE1-7046-9BB4-E3528EEDFAE3}" type="slidenum">
              <a:rPr lang="en-US" smtClean="0"/>
              <a:t>24</a:t>
            </a:fld>
            <a:endParaRPr lang="en-US" dirty="0"/>
          </a:p>
        </p:txBody>
      </p:sp>
    </p:spTree>
    <p:extLst>
      <p:ext uri="{BB962C8B-B14F-4D97-AF65-F5344CB8AC3E}">
        <p14:creationId xmlns:p14="http://schemas.microsoft.com/office/powerpoint/2010/main" val="40870058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2EBB34B-1EE1-7046-9BB4-E3528EEDFAE3}" type="slidenum">
              <a:rPr lang="en-US" smtClean="0"/>
              <a:t>26</a:t>
            </a:fld>
            <a:endParaRPr lang="en-US" dirty="0"/>
          </a:p>
        </p:txBody>
      </p:sp>
    </p:spTree>
    <p:extLst>
      <p:ext uri="{BB962C8B-B14F-4D97-AF65-F5344CB8AC3E}">
        <p14:creationId xmlns:p14="http://schemas.microsoft.com/office/powerpoint/2010/main" val="21440025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2EBB34B-1EE1-7046-9BB4-E3528EEDFAE3}" type="slidenum">
              <a:rPr lang="en-US" smtClean="0"/>
              <a:t>31</a:t>
            </a:fld>
            <a:endParaRPr lang="en-US" dirty="0"/>
          </a:p>
        </p:txBody>
      </p:sp>
    </p:spTree>
    <p:extLst>
      <p:ext uri="{BB962C8B-B14F-4D97-AF65-F5344CB8AC3E}">
        <p14:creationId xmlns:p14="http://schemas.microsoft.com/office/powerpoint/2010/main" val="341015846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2EBB34B-1EE1-7046-9BB4-E3528EEDFAE3}" type="slidenum">
              <a:rPr lang="en-US" smtClean="0"/>
              <a:t>32</a:t>
            </a:fld>
            <a:endParaRPr lang="en-US" dirty="0"/>
          </a:p>
        </p:txBody>
      </p:sp>
    </p:spTree>
    <p:extLst>
      <p:ext uri="{BB962C8B-B14F-4D97-AF65-F5344CB8AC3E}">
        <p14:creationId xmlns:p14="http://schemas.microsoft.com/office/powerpoint/2010/main" val="275620658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2EBB34B-1EE1-7046-9BB4-E3528EEDFAE3}" type="slidenum">
              <a:rPr lang="en-US" smtClean="0"/>
              <a:t>33</a:t>
            </a:fld>
            <a:endParaRPr lang="en-US" dirty="0"/>
          </a:p>
        </p:txBody>
      </p:sp>
    </p:spTree>
    <p:extLst>
      <p:ext uri="{BB962C8B-B14F-4D97-AF65-F5344CB8AC3E}">
        <p14:creationId xmlns:p14="http://schemas.microsoft.com/office/powerpoint/2010/main" val="18936946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2EBB34B-1EE1-7046-9BB4-E3528EEDFAE3}" type="slidenum">
              <a:rPr lang="en-US" smtClean="0"/>
              <a:t>34</a:t>
            </a:fld>
            <a:endParaRPr lang="en-US" dirty="0"/>
          </a:p>
        </p:txBody>
      </p:sp>
    </p:spTree>
    <p:extLst>
      <p:ext uri="{BB962C8B-B14F-4D97-AF65-F5344CB8AC3E}">
        <p14:creationId xmlns:p14="http://schemas.microsoft.com/office/powerpoint/2010/main" val="315219346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bg>
      <p:bgPr>
        <a:blipFill dpi="0" rotWithShape="1">
          <a:blip r:embed="rId2">
            <a:alphaModFix amt="65000"/>
            <a:lum/>
          </a:blip>
          <a:srcRect/>
          <a:stretch>
            <a:fillRect/>
          </a:stretch>
        </a:blipFill>
        <a:effectLst/>
      </p:bgPr>
    </p:bg>
    <p:spTree>
      <p:nvGrpSpPr>
        <p:cNvPr id="1" name=""/>
        <p:cNvGrpSpPr/>
        <p:nvPr/>
      </p:nvGrpSpPr>
      <p:grpSpPr>
        <a:xfrm>
          <a:off x="0" y="0"/>
          <a:ext cx="0" cy="0"/>
          <a:chOff x="0" y="0"/>
          <a:chExt cx="0" cy="0"/>
        </a:xfrm>
      </p:grpSpPr>
      <p:sp>
        <p:nvSpPr>
          <p:cNvPr id="11" name="Shape 33"/>
          <p:cNvSpPr txBox="1">
            <a:spLocks noGrp="1"/>
          </p:cNvSpPr>
          <p:nvPr>
            <p:ph type="title"/>
          </p:nvPr>
        </p:nvSpPr>
        <p:spPr>
          <a:xfrm>
            <a:off x="965201" y="2676246"/>
            <a:ext cx="10567774" cy="1325564"/>
          </a:xfrm>
          <a:prstGeom prst="rect">
            <a:avLst/>
          </a:prstGeom>
        </p:spPr>
        <p:txBody>
          <a:bodyPr lIns="91425" tIns="91425" rIns="91425" bIns="91425" anchor="ctr" anchorCtr="0">
            <a:normAutofit/>
          </a:bodyPr>
          <a:lstStyle>
            <a:lvl1pPr lvl="0" algn="ctr" rtl="0">
              <a:spcBef>
                <a:spcPts val="0"/>
              </a:spcBef>
              <a:defRPr sz="3600" b="1">
                <a:solidFill>
                  <a:srgbClr val="3F2A56"/>
                </a:solidFill>
                <a:latin typeface="Verdana" charset="0"/>
                <a:ea typeface="Verdana" charset="0"/>
                <a:cs typeface="Verdana" charset="0"/>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dirty="0"/>
          </a:p>
        </p:txBody>
      </p:sp>
      <p:pic>
        <p:nvPicPr>
          <p:cNvPr id="7" name="Picture 6">
            <a:extLst>
              <a:ext uri="{FF2B5EF4-FFF2-40B4-BE49-F238E27FC236}">
                <a16:creationId xmlns:a16="http://schemas.microsoft.com/office/drawing/2014/main" id="{B9E0EE70-FF42-754B-9C94-3B3C07A89514}"/>
              </a:ext>
            </a:extLst>
          </p:cNvPr>
          <p:cNvPicPr>
            <a:picLocks noChangeAspect="1"/>
          </p:cNvPicPr>
          <p:nvPr userDrawn="1"/>
        </p:nvPicPr>
        <p:blipFill>
          <a:blip r:embed="rId3"/>
          <a:stretch>
            <a:fillRect/>
          </a:stretch>
        </p:blipFill>
        <p:spPr>
          <a:xfrm>
            <a:off x="5028005" y="6319164"/>
            <a:ext cx="2135988" cy="390050"/>
          </a:xfrm>
          <a:prstGeom prst="rect">
            <a:avLst/>
          </a:prstGeom>
        </p:spPr>
      </p:pic>
    </p:spTree>
    <p:extLst>
      <p:ext uri="{BB962C8B-B14F-4D97-AF65-F5344CB8AC3E}">
        <p14:creationId xmlns:p14="http://schemas.microsoft.com/office/powerpoint/2010/main" val="13840958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Custom Layout">
    <p:bg>
      <p:bgPr>
        <a:blipFill dpi="0" rotWithShape="1">
          <a:blip r:embed="rId2">
            <a:alphaModFix amt="65000"/>
            <a:lum/>
          </a:blip>
          <a:srcRect/>
          <a:stretch>
            <a:fillRect/>
          </a:stretch>
        </a:blip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D516DEA1-083B-6C49-A07F-5ECA01CA656A}"/>
              </a:ext>
            </a:extLst>
          </p:cNvPr>
          <p:cNvSpPr>
            <a:spLocks noGrp="1"/>
          </p:cNvSpPr>
          <p:nvPr>
            <p:ph type="ctrTitle" hasCustomPrompt="1"/>
          </p:nvPr>
        </p:nvSpPr>
        <p:spPr>
          <a:xfrm>
            <a:off x="1524000" y="2550744"/>
            <a:ext cx="9144000" cy="659232"/>
          </a:xfrm>
        </p:spPr>
        <p:txBody>
          <a:bodyPr anchor="b" anchorCtr="0">
            <a:normAutofit/>
          </a:bodyPr>
          <a:lstStyle>
            <a:lvl1pPr algn="ctr">
              <a:defRPr sz="4000" b="1">
                <a:solidFill>
                  <a:srgbClr val="3F2A56"/>
                </a:solidFill>
                <a:latin typeface="Verdana" charset="0"/>
                <a:ea typeface="Verdana" charset="0"/>
                <a:cs typeface="Verdana" charset="0"/>
              </a:defRPr>
            </a:lvl1pPr>
          </a:lstStyle>
          <a:p>
            <a:r>
              <a:rPr lang="en-US" dirty="0"/>
              <a:t>Click to add title</a:t>
            </a:r>
          </a:p>
        </p:txBody>
      </p:sp>
      <p:sp>
        <p:nvSpPr>
          <p:cNvPr id="4" name="Subtitle 2">
            <a:extLst>
              <a:ext uri="{FF2B5EF4-FFF2-40B4-BE49-F238E27FC236}">
                <a16:creationId xmlns:a16="http://schemas.microsoft.com/office/drawing/2014/main" id="{87CD7E49-D5E3-084C-860A-05BB6F94A94B}"/>
              </a:ext>
            </a:extLst>
          </p:cNvPr>
          <p:cNvSpPr>
            <a:spLocks noGrp="1"/>
          </p:cNvSpPr>
          <p:nvPr>
            <p:ph type="subTitle" idx="1"/>
          </p:nvPr>
        </p:nvSpPr>
        <p:spPr>
          <a:xfrm>
            <a:off x="1524000" y="3328422"/>
            <a:ext cx="9144000" cy="1766092"/>
          </a:xfrm>
        </p:spPr>
        <p:txBody>
          <a:bodyPr/>
          <a:lstStyle>
            <a:lvl1pPr marL="0" indent="0" algn="ctr">
              <a:buNone/>
              <a:defRPr sz="2400">
                <a:solidFill>
                  <a:srgbClr val="3F2A56"/>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7" name="Picture 6">
            <a:extLst>
              <a:ext uri="{FF2B5EF4-FFF2-40B4-BE49-F238E27FC236}">
                <a16:creationId xmlns:a16="http://schemas.microsoft.com/office/drawing/2014/main" id="{8FE6E1C4-B04C-254D-A08E-C7374E3B63E9}"/>
              </a:ext>
            </a:extLst>
          </p:cNvPr>
          <p:cNvPicPr>
            <a:picLocks noChangeAspect="1"/>
          </p:cNvPicPr>
          <p:nvPr userDrawn="1"/>
        </p:nvPicPr>
        <p:blipFill>
          <a:blip r:embed="rId3"/>
          <a:stretch>
            <a:fillRect/>
          </a:stretch>
        </p:blipFill>
        <p:spPr>
          <a:xfrm>
            <a:off x="5028005" y="6319164"/>
            <a:ext cx="2135988" cy="390050"/>
          </a:xfrm>
          <a:prstGeom prst="rect">
            <a:avLst/>
          </a:prstGeom>
        </p:spPr>
      </p:pic>
    </p:spTree>
    <p:extLst>
      <p:ext uri="{BB962C8B-B14F-4D97-AF65-F5344CB8AC3E}">
        <p14:creationId xmlns:p14="http://schemas.microsoft.com/office/powerpoint/2010/main" val="220209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524000" y="3030165"/>
            <a:ext cx="9144000" cy="797670"/>
          </a:xfrm>
        </p:spPr>
        <p:txBody>
          <a:bodyPr anchor="b" anchorCtr="0">
            <a:normAutofit/>
          </a:bodyPr>
          <a:lstStyle>
            <a:lvl1pPr algn="ctr">
              <a:defRPr sz="4000" b="1">
                <a:solidFill>
                  <a:srgbClr val="3F2A56"/>
                </a:solidFill>
                <a:latin typeface="Verdana" charset="0"/>
                <a:ea typeface="Verdana" charset="0"/>
                <a:cs typeface="Verdana" charset="0"/>
              </a:defRPr>
            </a:lvl1pPr>
          </a:lstStyle>
          <a:p>
            <a:r>
              <a:rPr lang="en-US" dirty="0"/>
              <a:t>Click to add subtitle</a:t>
            </a:r>
          </a:p>
        </p:txBody>
      </p:sp>
      <p:pic>
        <p:nvPicPr>
          <p:cNvPr id="6" name="Picture 5">
            <a:extLst>
              <a:ext uri="{FF2B5EF4-FFF2-40B4-BE49-F238E27FC236}">
                <a16:creationId xmlns:a16="http://schemas.microsoft.com/office/drawing/2014/main" id="{B332BFDA-E33A-6849-BFF4-5EBA470F1AA3}"/>
              </a:ext>
            </a:extLst>
          </p:cNvPr>
          <p:cNvPicPr>
            <a:picLocks noChangeAspect="1"/>
          </p:cNvPicPr>
          <p:nvPr userDrawn="1"/>
        </p:nvPicPr>
        <p:blipFill>
          <a:blip r:embed="rId3"/>
          <a:stretch>
            <a:fillRect/>
          </a:stretch>
        </p:blipFill>
        <p:spPr>
          <a:xfrm>
            <a:off x="5028005" y="6319164"/>
            <a:ext cx="2135988" cy="390050"/>
          </a:xfrm>
          <a:prstGeom prst="rect">
            <a:avLst/>
          </a:prstGeom>
        </p:spPr>
      </p:pic>
    </p:spTree>
    <p:extLst>
      <p:ext uri="{BB962C8B-B14F-4D97-AF65-F5344CB8AC3E}">
        <p14:creationId xmlns:p14="http://schemas.microsoft.com/office/powerpoint/2010/main" val="8260476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6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524000" y="3030165"/>
            <a:ext cx="9144000" cy="797670"/>
          </a:xfrm>
        </p:spPr>
        <p:txBody>
          <a:bodyPr anchor="b" anchorCtr="0">
            <a:normAutofit/>
          </a:bodyPr>
          <a:lstStyle>
            <a:lvl1pPr algn="ctr">
              <a:defRPr sz="4000" b="1">
                <a:solidFill>
                  <a:srgbClr val="3F2A56"/>
                </a:solidFill>
                <a:latin typeface="Verdana" charset="0"/>
                <a:ea typeface="Verdana" charset="0"/>
                <a:cs typeface="Verdana" charset="0"/>
              </a:defRPr>
            </a:lvl1pPr>
          </a:lstStyle>
          <a:p>
            <a:r>
              <a:rPr lang="en-US" dirty="0"/>
              <a:t>Click to add subtitle</a:t>
            </a:r>
          </a:p>
        </p:txBody>
      </p:sp>
      <p:pic>
        <p:nvPicPr>
          <p:cNvPr id="6" name="Picture 5">
            <a:extLst>
              <a:ext uri="{FF2B5EF4-FFF2-40B4-BE49-F238E27FC236}">
                <a16:creationId xmlns:a16="http://schemas.microsoft.com/office/drawing/2014/main" id="{A0F636C0-71D3-1647-A0F6-D4BF76C57B6F}"/>
              </a:ext>
            </a:extLst>
          </p:cNvPr>
          <p:cNvPicPr>
            <a:picLocks noChangeAspect="1"/>
          </p:cNvPicPr>
          <p:nvPr userDrawn="1"/>
        </p:nvPicPr>
        <p:blipFill>
          <a:blip r:embed="rId3"/>
          <a:stretch>
            <a:fillRect/>
          </a:stretch>
        </p:blipFill>
        <p:spPr>
          <a:xfrm>
            <a:off x="5028006" y="6319164"/>
            <a:ext cx="2135988" cy="390050"/>
          </a:xfrm>
          <a:prstGeom prst="rect">
            <a:avLst/>
          </a:prstGeom>
        </p:spPr>
      </p:pic>
    </p:spTree>
    <p:extLst>
      <p:ext uri="{BB962C8B-B14F-4D97-AF65-F5344CB8AC3E}">
        <p14:creationId xmlns:p14="http://schemas.microsoft.com/office/powerpoint/2010/main" val="32581400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524000" y="3030165"/>
            <a:ext cx="9144000" cy="797670"/>
          </a:xfrm>
        </p:spPr>
        <p:txBody>
          <a:bodyPr anchor="b" anchorCtr="0">
            <a:normAutofit/>
          </a:bodyPr>
          <a:lstStyle>
            <a:lvl1pPr algn="ctr">
              <a:defRPr sz="4000" b="1">
                <a:solidFill>
                  <a:srgbClr val="3F2A56"/>
                </a:solidFill>
                <a:latin typeface="Verdana" charset="0"/>
                <a:ea typeface="Verdana" charset="0"/>
                <a:cs typeface="Verdana" charset="0"/>
              </a:defRPr>
            </a:lvl1pPr>
          </a:lstStyle>
          <a:p>
            <a:r>
              <a:rPr lang="en-US" dirty="0"/>
              <a:t>Click to add subtitle</a:t>
            </a:r>
          </a:p>
        </p:txBody>
      </p:sp>
      <p:pic>
        <p:nvPicPr>
          <p:cNvPr id="6" name="Picture 5">
            <a:extLst>
              <a:ext uri="{FF2B5EF4-FFF2-40B4-BE49-F238E27FC236}">
                <a16:creationId xmlns:a16="http://schemas.microsoft.com/office/drawing/2014/main" id="{54CFDD52-9974-C94A-B5BC-33111D79E289}"/>
              </a:ext>
            </a:extLst>
          </p:cNvPr>
          <p:cNvPicPr>
            <a:picLocks noChangeAspect="1"/>
          </p:cNvPicPr>
          <p:nvPr userDrawn="1"/>
        </p:nvPicPr>
        <p:blipFill>
          <a:blip r:embed="rId3"/>
          <a:stretch>
            <a:fillRect/>
          </a:stretch>
        </p:blipFill>
        <p:spPr>
          <a:xfrm>
            <a:off x="5028005" y="6319164"/>
            <a:ext cx="2135988" cy="390050"/>
          </a:xfrm>
          <a:prstGeom prst="rect">
            <a:avLst/>
          </a:prstGeom>
        </p:spPr>
      </p:pic>
    </p:spTree>
    <p:extLst>
      <p:ext uri="{BB962C8B-B14F-4D97-AF65-F5344CB8AC3E}">
        <p14:creationId xmlns:p14="http://schemas.microsoft.com/office/powerpoint/2010/main" val="12086114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524000" y="3030165"/>
            <a:ext cx="9144000" cy="797670"/>
          </a:xfrm>
        </p:spPr>
        <p:txBody>
          <a:bodyPr anchor="b" anchorCtr="0">
            <a:normAutofit/>
          </a:bodyPr>
          <a:lstStyle>
            <a:lvl1pPr algn="ctr">
              <a:defRPr sz="4000" b="1">
                <a:solidFill>
                  <a:schemeClr val="bg1"/>
                </a:solidFill>
                <a:latin typeface="Verdana" charset="0"/>
                <a:ea typeface="Verdana" charset="0"/>
                <a:cs typeface="Verdana" charset="0"/>
              </a:defRPr>
            </a:lvl1pPr>
          </a:lstStyle>
          <a:p>
            <a:r>
              <a:rPr lang="en-US" dirty="0"/>
              <a:t>Click to add subtitle</a:t>
            </a:r>
          </a:p>
        </p:txBody>
      </p:sp>
      <p:pic>
        <p:nvPicPr>
          <p:cNvPr id="6" name="Picture 5">
            <a:extLst>
              <a:ext uri="{FF2B5EF4-FFF2-40B4-BE49-F238E27FC236}">
                <a16:creationId xmlns:a16="http://schemas.microsoft.com/office/drawing/2014/main" id="{9AFCDEFE-8519-944F-BF8A-07E3386F0CC6}"/>
              </a:ext>
            </a:extLst>
          </p:cNvPr>
          <p:cNvPicPr>
            <a:picLocks noChangeAspect="1"/>
          </p:cNvPicPr>
          <p:nvPr userDrawn="1"/>
        </p:nvPicPr>
        <p:blipFill>
          <a:blip r:embed="rId3">
            <a:lum bright="70000" contrast="-70000"/>
          </a:blip>
          <a:stretch>
            <a:fillRect/>
          </a:stretch>
        </p:blipFill>
        <p:spPr>
          <a:xfrm>
            <a:off x="4487508" y="6320688"/>
            <a:ext cx="3216984" cy="390050"/>
          </a:xfrm>
          <a:prstGeom prst="rect">
            <a:avLst/>
          </a:prstGeom>
        </p:spPr>
      </p:pic>
      <p:cxnSp>
        <p:nvCxnSpPr>
          <p:cNvPr id="7" name="Straight Connector 6">
            <a:extLst>
              <a:ext uri="{FF2B5EF4-FFF2-40B4-BE49-F238E27FC236}">
                <a16:creationId xmlns:a16="http://schemas.microsoft.com/office/drawing/2014/main" id="{C7BC6D35-69FC-2C4D-A7B2-F5CC3BDA6575}"/>
              </a:ext>
            </a:extLst>
          </p:cNvPr>
          <p:cNvCxnSpPr>
            <a:cxnSpLocks/>
          </p:cNvCxnSpPr>
          <p:nvPr userDrawn="1"/>
        </p:nvCxnSpPr>
        <p:spPr>
          <a:xfrm>
            <a:off x="6357634" y="6515713"/>
            <a:ext cx="0" cy="167671"/>
          </a:xfrm>
          <a:prstGeom prst="line">
            <a:avLst/>
          </a:prstGeom>
          <a:ln w="0">
            <a:solidFill>
              <a:srgbClr val="DFD9E6"/>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FFC0C1EE-8AF4-8F4B-B8BD-5AABA6814B71}"/>
              </a:ext>
            </a:extLst>
          </p:cNvPr>
          <p:cNvCxnSpPr>
            <a:cxnSpLocks/>
          </p:cNvCxnSpPr>
          <p:nvPr userDrawn="1"/>
        </p:nvCxnSpPr>
        <p:spPr>
          <a:xfrm>
            <a:off x="5352066" y="6515713"/>
            <a:ext cx="0" cy="167671"/>
          </a:xfrm>
          <a:prstGeom prst="line">
            <a:avLst/>
          </a:prstGeom>
          <a:ln w="0">
            <a:solidFill>
              <a:srgbClr val="DFD9E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913408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524000" y="2550744"/>
            <a:ext cx="9144000" cy="659232"/>
          </a:xfrm>
        </p:spPr>
        <p:txBody>
          <a:bodyPr anchor="b" anchorCtr="0">
            <a:normAutofit/>
          </a:bodyPr>
          <a:lstStyle>
            <a:lvl1pPr algn="ctr">
              <a:defRPr sz="4000" b="1">
                <a:solidFill>
                  <a:srgbClr val="3F2A56"/>
                </a:solidFill>
                <a:latin typeface="Verdana" charset="0"/>
                <a:ea typeface="Verdana" charset="0"/>
                <a:cs typeface="Verdana" charset="0"/>
              </a:defRPr>
            </a:lvl1pPr>
          </a:lstStyle>
          <a:p>
            <a:r>
              <a:rPr lang="en-US" dirty="0"/>
              <a:t>Click to add subtitle</a:t>
            </a:r>
          </a:p>
        </p:txBody>
      </p:sp>
      <p:sp>
        <p:nvSpPr>
          <p:cNvPr id="6" name="Subtitle 2">
            <a:extLst>
              <a:ext uri="{FF2B5EF4-FFF2-40B4-BE49-F238E27FC236}">
                <a16:creationId xmlns:a16="http://schemas.microsoft.com/office/drawing/2014/main" id="{B6A099D4-1F00-5B45-A9F4-134252B648BC}"/>
              </a:ext>
            </a:extLst>
          </p:cNvPr>
          <p:cNvSpPr>
            <a:spLocks noGrp="1"/>
          </p:cNvSpPr>
          <p:nvPr>
            <p:ph type="subTitle" idx="1"/>
          </p:nvPr>
        </p:nvSpPr>
        <p:spPr>
          <a:xfrm>
            <a:off x="1524000" y="3328422"/>
            <a:ext cx="9144000" cy="1766092"/>
          </a:xfrm>
        </p:spPr>
        <p:txBody>
          <a:bodyPr/>
          <a:lstStyle>
            <a:lvl1pPr marL="0" indent="0" algn="ctr">
              <a:buNone/>
              <a:defRPr sz="2400">
                <a:solidFill>
                  <a:srgbClr val="3F2A56"/>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10" name="Picture 9">
            <a:extLst>
              <a:ext uri="{FF2B5EF4-FFF2-40B4-BE49-F238E27FC236}">
                <a16:creationId xmlns:a16="http://schemas.microsoft.com/office/drawing/2014/main" id="{FE3A3DB2-42F4-A548-90BF-409A759F151B}"/>
              </a:ext>
            </a:extLst>
          </p:cNvPr>
          <p:cNvPicPr>
            <a:picLocks noChangeAspect="1"/>
          </p:cNvPicPr>
          <p:nvPr userDrawn="1"/>
        </p:nvPicPr>
        <p:blipFill>
          <a:blip r:embed="rId3"/>
          <a:stretch>
            <a:fillRect/>
          </a:stretch>
        </p:blipFill>
        <p:spPr>
          <a:xfrm>
            <a:off x="5028005" y="6319164"/>
            <a:ext cx="2135988" cy="390050"/>
          </a:xfrm>
          <a:prstGeom prst="rect">
            <a:avLst/>
          </a:prstGeom>
        </p:spPr>
      </p:pic>
    </p:spTree>
    <p:extLst>
      <p:ext uri="{BB962C8B-B14F-4D97-AF65-F5344CB8AC3E}">
        <p14:creationId xmlns:p14="http://schemas.microsoft.com/office/powerpoint/2010/main" val="1911914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7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5975894B-1584-164C-BBCC-E6C44455A4B1}"/>
              </a:ext>
            </a:extLst>
          </p:cNvPr>
          <p:cNvSpPr>
            <a:spLocks noGrp="1"/>
          </p:cNvSpPr>
          <p:nvPr>
            <p:ph type="ctrTitle" hasCustomPrompt="1"/>
          </p:nvPr>
        </p:nvSpPr>
        <p:spPr>
          <a:xfrm>
            <a:off x="1524000" y="2550744"/>
            <a:ext cx="9144000" cy="659232"/>
          </a:xfrm>
        </p:spPr>
        <p:txBody>
          <a:bodyPr anchor="b" anchorCtr="0">
            <a:normAutofit/>
          </a:bodyPr>
          <a:lstStyle>
            <a:lvl1pPr algn="ctr">
              <a:defRPr sz="4000" b="1">
                <a:solidFill>
                  <a:srgbClr val="3F2A56"/>
                </a:solidFill>
                <a:latin typeface="Verdana" charset="0"/>
                <a:ea typeface="Verdana" charset="0"/>
                <a:cs typeface="Verdana" charset="0"/>
              </a:defRPr>
            </a:lvl1pPr>
          </a:lstStyle>
          <a:p>
            <a:r>
              <a:rPr lang="en-US" dirty="0"/>
              <a:t>Click to add subtitle</a:t>
            </a:r>
          </a:p>
        </p:txBody>
      </p:sp>
      <p:sp>
        <p:nvSpPr>
          <p:cNvPr id="7" name="Subtitle 2">
            <a:extLst>
              <a:ext uri="{FF2B5EF4-FFF2-40B4-BE49-F238E27FC236}">
                <a16:creationId xmlns:a16="http://schemas.microsoft.com/office/drawing/2014/main" id="{969B4255-DC73-DC4D-9653-9736B9D5FD4D}"/>
              </a:ext>
            </a:extLst>
          </p:cNvPr>
          <p:cNvSpPr>
            <a:spLocks noGrp="1"/>
          </p:cNvSpPr>
          <p:nvPr>
            <p:ph type="subTitle" idx="1"/>
          </p:nvPr>
        </p:nvSpPr>
        <p:spPr>
          <a:xfrm>
            <a:off x="1524000" y="3328422"/>
            <a:ext cx="9144000" cy="1766092"/>
          </a:xfrm>
        </p:spPr>
        <p:txBody>
          <a:bodyPr/>
          <a:lstStyle>
            <a:lvl1pPr marL="0" indent="0" algn="ctr">
              <a:buNone/>
              <a:defRPr sz="2400">
                <a:solidFill>
                  <a:srgbClr val="3F2A56"/>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9" name="Picture 8">
            <a:extLst>
              <a:ext uri="{FF2B5EF4-FFF2-40B4-BE49-F238E27FC236}">
                <a16:creationId xmlns:a16="http://schemas.microsoft.com/office/drawing/2014/main" id="{C5D35183-76F8-F442-843E-F9E88349F6F9}"/>
              </a:ext>
            </a:extLst>
          </p:cNvPr>
          <p:cNvPicPr>
            <a:picLocks noChangeAspect="1"/>
          </p:cNvPicPr>
          <p:nvPr userDrawn="1"/>
        </p:nvPicPr>
        <p:blipFill>
          <a:blip r:embed="rId3"/>
          <a:stretch>
            <a:fillRect/>
          </a:stretch>
        </p:blipFill>
        <p:spPr>
          <a:xfrm>
            <a:off x="5028005" y="6319164"/>
            <a:ext cx="2135988" cy="390050"/>
          </a:xfrm>
          <a:prstGeom prst="rect">
            <a:avLst/>
          </a:prstGeom>
        </p:spPr>
      </p:pic>
    </p:spTree>
    <p:extLst>
      <p:ext uri="{BB962C8B-B14F-4D97-AF65-F5344CB8AC3E}">
        <p14:creationId xmlns:p14="http://schemas.microsoft.com/office/powerpoint/2010/main" val="2148244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4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51D8B14A-65D3-A848-AE32-AFC9E611E461}"/>
              </a:ext>
            </a:extLst>
          </p:cNvPr>
          <p:cNvSpPr>
            <a:spLocks noGrp="1"/>
          </p:cNvSpPr>
          <p:nvPr>
            <p:ph type="ctrTitle" hasCustomPrompt="1"/>
          </p:nvPr>
        </p:nvSpPr>
        <p:spPr>
          <a:xfrm>
            <a:off x="1524000" y="2550744"/>
            <a:ext cx="9144000" cy="659232"/>
          </a:xfrm>
        </p:spPr>
        <p:txBody>
          <a:bodyPr anchor="b" anchorCtr="0">
            <a:normAutofit/>
          </a:bodyPr>
          <a:lstStyle>
            <a:lvl1pPr algn="ctr">
              <a:defRPr sz="4000" b="1">
                <a:solidFill>
                  <a:srgbClr val="3F2A56"/>
                </a:solidFill>
                <a:latin typeface="Verdana" charset="0"/>
                <a:ea typeface="Verdana" charset="0"/>
                <a:cs typeface="Verdana" charset="0"/>
              </a:defRPr>
            </a:lvl1pPr>
          </a:lstStyle>
          <a:p>
            <a:r>
              <a:rPr lang="en-US" dirty="0"/>
              <a:t>Click to add subtitle</a:t>
            </a:r>
          </a:p>
        </p:txBody>
      </p:sp>
      <p:sp>
        <p:nvSpPr>
          <p:cNvPr id="7" name="Subtitle 2">
            <a:extLst>
              <a:ext uri="{FF2B5EF4-FFF2-40B4-BE49-F238E27FC236}">
                <a16:creationId xmlns:a16="http://schemas.microsoft.com/office/drawing/2014/main" id="{0044B5DE-795C-2D47-B590-0459E9611D06}"/>
              </a:ext>
            </a:extLst>
          </p:cNvPr>
          <p:cNvSpPr>
            <a:spLocks noGrp="1"/>
          </p:cNvSpPr>
          <p:nvPr>
            <p:ph type="subTitle" idx="1"/>
          </p:nvPr>
        </p:nvSpPr>
        <p:spPr>
          <a:xfrm>
            <a:off x="1524000" y="3328422"/>
            <a:ext cx="9144000" cy="1766092"/>
          </a:xfrm>
        </p:spPr>
        <p:txBody>
          <a:bodyPr/>
          <a:lstStyle>
            <a:lvl1pPr marL="0" indent="0" algn="ctr">
              <a:buNone/>
              <a:defRPr sz="2400">
                <a:solidFill>
                  <a:srgbClr val="3F2A56"/>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9" name="Picture 8">
            <a:extLst>
              <a:ext uri="{FF2B5EF4-FFF2-40B4-BE49-F238E27FC236}">
                <a16:creationId xmlns:a16="http://schemas.microsoft.com/office/drawing/2014/main" id="{729D6596-9AD8-524D-AB5D-6BE1A63DC023}"/>
              </a:ext>
            </a:extLst>
          </p:cNvPr>
          <p:cNvPicPr>
            <a:picLocks noChangeAspect="1"/>
          </p:cNvPicPr>
          <p:nvPr userDrawn="1"/>
        </p:nvPicPr>
        <p:blipFill>
          <a:blip r:embed="rId3"/>
          <a:stretch>
            <a:fillRect/>
          </a:stretch>
        </p:blipFill>
        <p:spPr>
          <a:xfrm>
            <a:off x="5028005" y="6319164"/>
            <a:ext cx="2135988" cy="390050"/>
          </a:xfrm>
          <a:prstGeom prst="rect">
            <a:avLst/>
          </a:prstGeom>
        </p:spPr>
      </p:pic>
    </p:spTree>
    <p:extLst>
      <p:ext uri="{BB962C8B-B14F-4D97-AF65-F5344CB8AC3E}">
        <p14:creationId xmlns:p14="http://schemas.microsoft.com/office/powerpoint/2010/main" val="34389092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5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2E3023D9-0138-B04C-B4BD-895A195FE0E9}"/>
              </a:ext>
            </a:extLst>
          </p:cNvPr>
          <p:cNvSpPr>
            <a:spLocks noGrp="1"/>
          </p:cNvSpPr>
          <p:nvPr>
            <p:ph type="ctrTitle" hasCustomPrompt="1"/>
          </p:nvPr>
        </p:nvSpPr>
        <p:spPr>
          <a:xfrm>
            <a:off x="1524000" y="2550744"/>
            <a:ext cx="9144000" cy="659232"/>
          </a:xfrm>
        </p:spPr>
        <p:txBody>
          <a:bodyPr anchor="b" anchorCtr="0">
            <a:normAutofit/>
          </a:bodyPr>
          <a:lstStyle>
            <a:lvl1pPr algn="ctr">
              <a:defRPr sz="4000" b="1">
                <a:solidFill>
                  <a:schemeClr val="bg1"/>
                </a:solidFill>
                <a:latin typeface="Verdana" charset="0"/>
                <a:ea typeface="Verdana" charset="0"/>
                <a:cs typeface="Verdana" charset="0"/>
              </a:defRPr>
            </a:lvl1pPr>
          </a:lstStyle>
          <a:p>
            <a:r>
              <a:rPr lang="en-US" dirty="0"/>
              <a:t>Click to add subtitle</a:t>
            </a:r>
          </a:p>
        </p:txBody>
      </p:sp>
      <p:sp>
        <p:nvSpPr>
          <p:cNvPr id="10" name="Subtitle 2">
            <a:extLst>
              <a:ext uri="{FF2B5EF4-FFF2-40B4-BE49-F238E27FC236}">
                <a16:creationId xmlns:a16="http://schemas.microsoft.com/office/drawing/2014/main" id="{5B113B57-5FD1-4746-AC97-BC72ACB80049}"/>
              </a:ext>
            </a:extLst>
          </p:cNvPr>
          <p:cNvSpPr>
            <a:spLocks noGrp="1"/>
          </p:cNvSpPr>
          <p:nvPr>
            <p:ph type="subTitle" idx="1"/>
          </p:nvPr>
        </p:nvSpPr>
        <p:spPr>
          <a:xfrm>
            <a:off x="1524000" y="3328422"/>
            <a:ext cx="9144000" cy="1766092"/>
          </a:xfrm>
        </p:spPr>
        <p:txBody>
          <a:bodyPr/>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11" name="Picture 10">
            <a:extLst>
              <a:ext uri="{FF2B5EF4-FFF2-40B4-BE49-F238E27FC236}">
                <a16:creationId xmlns:a16="http://schemas.microsoft.com/office/drawing/2014/main" id="{E076EDDA-78A9-3849-814E-1C0E7AEAE452}"/>
              </a:ext>
            </a:extLst>
          </p:cNvPr>
          <p:cNvPicPr>
            <a:picLocks noChangeAspect="1"/>
          </p:cNvPicPr>
          <p:nvPr userDrawn="1"/>
        </p:nvPicPr>
        <p:blipFill>
          <a:blip r:embed="rId3"/>
          <a:stretch>
            <a:fillRect/>
          </a:stretch>
        </p:blipFill>
        <p:spPr>
          <a:xfrm>
            <a:off x="5028005" y="6319164"/>
            <a:ext cx="2135988" cy="390049"/>
          </a:xfrm>
          <a:prstGeom prst="rect">
            <a:avLst/>
          </a:prstGeom>
        </p:spPr>
      </p:pic>
    </p:spTree>
    <p:extLst>
      <p:ext uri="{BB962C8B-B14F-4D97-AF65-F5344CB8AC3E}">
        <p14:creationId xmlns:p14="http://schemas.microsoft.com/office/powerpoint/2010/main" val="3722543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19_Blank">
    <p:bg>
      <p:bgPr>
        <a:solidFill>
          <a:srgbClr val="3F2A56"/>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E552C3E-F3F5-F64A-BAFD-D2F853DF1493}"/>
              </a:ext>
            </a:extLst>
          </p:cNvPr>
          <p:cNvPicPr>
            <a:picLocks noChangeAspect="1"/>
          </p:cNvPicPr>
          <p:nvPr userDrawn="1"/>
        </p:nvPicPr>
        <p:blipFill>
          <a:blip r:embed="rId2"/>
          <a:stretch>
            <a:fillRect/>
          </a:stretch>
        </p:blipFill>
        <p:spPr>
          <a:xfrm>
            <a:off x="5028005" y="6319164"/>
            <a:ext cx="2135988" cy="390049"/>
          </a:xfrm>
          <a:prstGeom prst="rect">
            <a:avLst/>
          </a:prstGeom>
        </p:spPr>
      </p:pic>
    </p:spTree>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20_Blank">
    <p:bg>
      <p:bgPr>
        <a:solidFill>
          <a:srgbClr val="DDDAE8"/>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274A1DF-DE3C-EE49-8000-0D9EB7C06E2E}"/>
              </a:ext>
            </a:extLst>
          </p:cNvPr>
          <p:cNvPicPr>
            <a:picLocks noChangeAspect="1"/>
          </p:cNvPicPr>
          <p:nvPr userDrawn="1"/>
        </p:nvPicPr>
        <p:blipFill>
          <a:blip r:embed="rId2"/>
          <a:stretch>
            <a:fillRect/>
          </a:stretch>
        </p:blipFill>
        <p:spPr>
          <a:xfrm>
            <a:off x="5028005" y="6319164"/>
            <a:ext cx="2135988" cy="390050"/>
          </a:xfrm>
          <a:prstGeom prst="rect">
            <a:avLst/>
          </a:prstGeom>
        </p:spPr>
      </p:pic>
    </p:spTree>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18_Blank">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9F8024B-7D21-E349-AF39-A8FC6BCBD175}"/>
              </a:ext>
            </a:extLst>
          </p:cNvPr>
          <p:cNvPicPr>
            <a:picLocks noChangeAspect="1"/>
          </p:cNvPicPr>
          <p:nvPr userDrawn="1"/>
        </p:nvPicPr>
        <p:blipFill>
          <a:blip r:embed="rId2"/>
          <a:stretch>
            <a:fillRect/>
          </a:stretch>
        </p:blipFill>
        <p:spPr>
          <a:xfrm>
            <a:off x="5028005" y="6319164"/>
            <a:ext cx="2135988" cy="390050"/>
          </a:xfrm>
          <a:prstGeom prst="rect">
            <a:avLst/>
          </a:prstGeom>
        </p:spPr>
      </p:pic>
    </p:spTree>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15_Blank">
    <p:bg>
      <p:bgPr>
        <a:solidFill>
          <a:srgbClr val="3F2A56"/>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8AEA76C4-5A83-A041-97F3-EB3A5523C0E7}"/>
              </a:ext>
            </a:extLst>
          </p:cNvPr>
          <p:cNvPicPr>
            <a:picLocks noChangeAspect="1"/>
          </p:cNvPicPr>
          <p:nvPr userDrawn="1"/>
        </p:nvPicPr>
        <p:blipFill>
          <a:blip r:embed="rId2"/>
          <a:stretch>
            <a:fillRect/>
          </a:stretch>
        </p:blipFill>
        <p:spPr>
          <a:xfrm>
            <a:off x="238237" y="208388"/>
            <a:ext cx="2135988" cy="390049"/>
          </a:xfrm>
          <a:prstGeom prst="rect">
            <a:avLst/>
          </a:prstGeom>
        </p:spPr>
      </p:pic>
    </p:spTree>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17_Blank">
    <p:bg>
      <p:bgPr>
        <a:solidFill>
          <a:srgbClr val="DDDAE8"/>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C8FDEAB-6C46-9945-BE63-7418C11FF52C}"/>
              </a:ext>
            </a:extLst>
          </p:cNvPr>
          <p:cNvPicPr>
            <a:picLocks noChangeAspect="1"/>
          </p:cNvPicPr>
          <p:nvPr userDrawn="1"/>
        </p:nvPicPr>
        <p:blipFill>
          <a:blip r:embed="rId2"/>
          <a:stretch>
            <a:fillRect/>
          </a:stretch>
        </p:blipFill>
        <p:spPr>
          <a:xfrm>
            <a:off x="238237" y="208388"/>
            <a:ext cx="2135988" cy="390050"/>
          </a:xfrm>
          <a:prstGeom prst="rect">
            <a:avLst/>
          </a:prstGeom>
        </p:spPr>
      </p:pic>
    </p:spTree>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16_Blank">
    <p:bg>
      <p:bgPr>
        <a:solidFill>
          <a:schemeClr val="bg1"/>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8FE22102-94F2-9040-9BD2-2C13938F7BDC}"/>
              </a:ext>
            </a:extLst>
          </p:cNvPr>
          <p:cNvPicPr>
            <a:picLocks noChangeAspect="1"/>
          </p:cNvPicPr>
          <p:nvPr userDrawn="1"/>
        </p:nvPicPr>
        <p:blipFill>
          <a:blip r:embed="rId2"/>
          <a:stretch>
            <a:fillRect/>
          </a:stretch>
        </p:blipFill>
        <p:spPr>
          <a:xfrm>
            <a:off x="238237" y="208388"/>
            <a:ext cx="2135988" cy="390050"/>
          </a:xfrm>
          <a:prstGeom prst="rect">
            <a:avLst/>
          </a:prstGeom>
        </p:spPr>
      </p:pic>
    </p:spTree>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2_Blank">
    <p:spTree>
      <p:nvGrpSpPr>
        <p:cNvPr id="1" name=""/>
        <p:cNvGrpSpPr/>
        <p:nvPr/>
      </p:nvGrpSpPr>
      <p:grpSpPr>
        <a:xfrm>
          <a:off x="0" y="0"/>
          <a:ext cx="0" cy="0"/>
          <a:chOff x="0" y="0"/>
          <a:chExt cx="0" cy="0"/>
        </a:xfrm>
      </p:grpSpPr>
      <p:sp>
        <p:nvSpPr>
          <p:cNvPr id="8" name="Picture Placeholder 2"/>
          <p:cNvSpPr>
            <a:spLocks noGrp="1"/>
          </p:cNvSpPr>
          <p:nvPr>
            <p:ph type="pic" sz="quarter" idx="13"/>
          </p:nvPr>
        </p:nvSpPr>
        <p:spPr>
          <a:xfrm>
            <a:off x="477795" y="453081"/>
            <a:ext cx="3426940" cy="5496616"/>
          </a:xfrm>
        </p:spPr>
        <p:txBody>
          <a:bodyPr/>
          <a:lstStyle/>
          <a:p>
            <a:endParaRPr lang="en-US"/>
          </a:p>
        </p:txBody>
      </p:sp>
      <p:sp>
        <p:nvSpPr>
          <p:cNvPr id="9" name="Picture Placeholder 2"/>
          <p:cNvSpPr>
            <a:spLocks noGrp="1"/>
          </p:cNvSpPr>
          <p:nvPr>
            <p:ph type="pic" sz="quarter" idx="14"/>
          </p:nvPr>
        </p:nvSpPr>
        <p:spPr>
          <a:xfrm>
            <a:off x="4382530" y="453081"/>
            <a:ext cx="3426940" cy="5496616"/>
          </a:xfrm>
        </p:spPr>
        <p:txBody>
          <a:bodyPr/>
          <a:lstStyle/>
          <a:p>
            <a:endParaRPr lang="en-US"/>
          </a:p>
        </p:txBody>
      </p:sp>
      <p:sp>
        <p:nvSpPr>
          <p:cNvPr id="10" name="Picture Placeholder 2"/>
          <p:cNvSpPr>
            <a:spLocks noGrp="1"/>
          </p:cNvSpPr>
          <p:nvPr>
            <p:ph type="pic" sz="quarter" idx="15"/>
          </p:nvPr>
        </p:nvSpPr>
        <p:spPr>
          <a:xfrm>
            <a:off x="8287265" y="453081"/>
            <a:ext cx="3426940" cy="5496616"/>
          </a:xfrm>
        </p:spPr>
        <p:txBody>
          <a:bodyPr/>
          <a:lstStyle/>
          <a:p>
            <a:endParaRPr lang="en-US"/>
          </a:p>
        </p:txBody>
      </p:sp>
      <p:pic>
        <p:nvPicPr>
          <p:cNvPr id="13" name="Picture 12">
            <a:extLst>
              <a:ext uri="{FF2B5EF4-FFF2-40B4-BE49-F238E27FC236}">
                <a16:creationId xmlns:a16="http://schemas.microsoft.com/office/drawing/2014/main" id="{88E0F550-F3F5-5043-8FD6-15B181B0DF73}"/>
              </a:ext>
            </a:extLst>
          </p:cNvPr>
          <p:cNvPicPr>
            <a:picLocks noChangeAspect="1"/>
          </p:cNvPicPr>
          <p:nvPr userDrawn="1"/>
        </p:nvPicPr>
        <p:blipFill>
          <a:blip r:embed="rId2"/>
          <a:stretch>
            <a:fillRect/>
          </a:stretch>
        </p:blipFill>
        <p:spPr>
          <a:xfrm>
            <a:off x="5028005" y="6319164"/>
            <a:ext cx="2135988" cy="390050"/>
          </a:xfrm>
          <a:prstGeom prst="rect">
            <a:avLst/>
          </a:prstGeom>
        </p:spPr>
      </p:pic>
    </p:spTree>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3_Blank">
    <p:spTree>
      <p:nvGrpSpPr>
        <p:cNvPr id="1" name="Shape 58"/>
        <p:cNvGrpSpPr/>
        <p:nvPr/>
      </p:nvGrpSpPr>
      <p:grpSpPr>
        <a:xfrm>
          <a:off x="0" y="0"/>
          <a:ext cx="0" cy="0"/>
          <a:chOff x="0" y="0"/>
          <a:chExt cx="0" cy="0"/>
        </a:xfrm>
      </p:grpSpPr>
      <p:sp>
        <p:nvSpPr>
          <p:cNvPr id="6" name="Shape 34"/>
          <p:cNvSpPr txBox="1">
            <a:spLocks noGrp="1"/>
          </p:cNvSpPr>
          <p:nvPr>
            <p:ph type="body" idx="1"/>
          </p:nvPr>
        </p:nvSpPr>
        <p:spPr>
          <a:xfrm>
            <a:off x="387178" y="331336"/>
            <a:ext cx="6311240" cy="5654936"/>
          </a:xfrm>
          <a:prstGeom prst="rect">
            <a:avLst/>
          </a:prstGeom>
        </p:spPr>
        <p:txBody>
          <a:bodyPr lIns="91425" tIns="91425" rIns="91425" bIns="91425" anchor="t" anchorCtr="0">
            <a:normAutofit/>
          </a:bodyPr>
          <a:lstStyle>
            <a:lvl1pPr marL="0" lvl="0" indent="0" algn="ctr" rtl="0">
              <a:spcBef>
                <a:spcPts val="0"/>
              </a:spcBef>
              <a:buSzPct val="100000"/>
              <a:buFont typeface="Wingdings" charset="2"/>
              <a:buNone/>
              <a:defRPr sz="2800"/>
            </a:lvl1pPr>
            <a:lvl2pPr lvl="1" rtl="0">
              <a:spcBef>
                <a:spcPts val="0"/>
              </a:spcBef>
              <a:buSzPct val="100000"/>
              <a:buChar char="○"/>
              <a:defRPr sz="1867"/>
            </a:lvl2pPr>
            <a:lvl3pPr lvl="2" rtl="0">
              <a:spcBef>
                <a:spcPts val="0"/>
              </a:spcBef>
              <a:buSzPct val="100000"/>
              <a:buChar char="■"/>
              <a:defRPr sz="1867"/>
            </a:lvl3pPr>
            <a:lvl4pPr lvl="3" rtl="0">
              <a:spcBef>
                <a:spcPts val="0"/>
              </a:spcBef>
              <a:buSzPct val="100000"/>
              <a:buChar char="●"/>
              <a:defRPr sz="1867"/>
            </a:lvl4pPr>
            <a:lvl5pPr lvl="4" rtl="0">
              <a:spcBef>
                <a:spcPts val="0"/>
              </a:spcBef>
              <a:buSzPct val="100000"/>
              <a:buChar char="○"/>
              <a:defRPr sz="1867"/>
            </a:lvl5pPr>
            <a:lvl6pPr lvl="5" rtl="0">
              <a:spcBef>
                <a:spcPts val="0"/>
              </a:spcBef>
              <a:buSzPct val="100000"/>
              <a:buChar char="■"/>
              <a:defRPr sz="1867"/>
            </a:lvl6pPr>
            <a:lvl7pPr lvl="6" rtl="0">
              <a:spcBef>
                <a:spcPts val="0"/>
              </a:spcBef>
              <a:buSzPct val="100000"/>
              <a:buChar char="●"/>
              <a:defRPr sz="1867"/>
            </a:lvl7pPr>
            <a:lvl8pPr lvl="7" rtl="0">
              <a:spcBef>
                <a:spcPts val="0"/>
              </a:spcBef>
              <a:buSzPct val="100000"/>
              <a:buChar char="○"/>
              <a:defRPr sz="1867"/>
            </a:lvl8pPr>
            <a:lvl9pPr lvl="8" rtl="0">
              <a:spcBef>
                <a:spcPts val="0"/>
              </a:spcBef>
              <a:buSzPct val="100000"/>
              <a:buChar char="■"/>
              <a:defRPr sz="1867"/>
            </a:lvl9pPr>
          </a:lstStyle>
          <a:p>
            <a:endParaRPr dirty="0"/>
          </a:p>
        </p:txBody>
      </p:sp>
      <p:sp>
        <p:nvSpPr>
          <p:cNvPr id="8" name="Picture Placeholder 3"/>
          <p:cNvSpPr>
            <a:spLocks noGrp="1"/>
          </p:cNvSpPr>
          <p:nvPr>
            <p:ph type="pic" sz="quarter" idx="11"/>
          </p:nvPr>
        </p:nvSpPr>
        <p:spPr>
          <a:xfrm>
            <a:off x="7087997" y="331336"/>
            <a:ext cx="4642022" cy="5654936"/>
          </a:xfrm>
        </p:spPr>
        <p:txBody>
          <a:bodyPr>
            <a:normAutofit/>
          </a:bodyPr>
          <a:lstStyle>
            <a:lvl1pPr>
              <a:defRPr sz="1013">
                <a:solidFill>
                  <a:srgbClr val="00B0F0"/>
                </a:solidFill>
              </a:defRPr>
            </a:lvl1pPr>
          </a:lstStyle>
          <a:p>
            <a:endParaRPr lang="id-ID"/>
          </a:p>
        </p:txBody>
      </p:sp>
      <p:pic>
        <p:nvPicPr>
          <p:cNvPr id="9" name="Picture 8">
            <a:extLst>
              <a:ext uri="{FF2B5EF4-FFF2-40B4-BE49-F238E27FC236}">
                <a16:creationId xmlns:a16="http://schemas.microsoft.com/office/drawing/2014/main" id="{78A55C11-F868-B840-9482-0AC73CCDD53A}"/>
              </a:ext>
            </a:extLst>
          </p:cNvPr>
          <p:cNvPicPr>
            <a:picLocks noChangeAspect="1"/>
          </p:cNvPicPr>
          <p:nvPr userDrawn="1"/>
        </p:nvPicPr>
        <p:blipFill>
          <a:blip r:embed="rId2"/>
          <a:stretch>
            <a:fillRect/>
          </a:stretch>
        </p:blipFill>
        <p:spPr>
          <a:xfrm>
            <a:off x="5028005" y="6319164"/>
            <a:ext cx="2135988" cy="390050"/>
          </a:xfrm>
          <a:prstGeom prst="rect">
            <a:avLst/>
          </a:prstGeom>
        </p:spPr>
      </p:pic>
    </p:spTree>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7_Blank">
    <p:spTree>
      <p:nvGrpSpPr>
        <p:cNvPr id="1" name="Shape 58"/>
        <p:cNvGrpSpPr/>
        <p:nvPr/>
      </p:nvGrpSpPr>
      <p:grpSpPr>
        <a:xfrm>
          <a:off x="0" y="0"/>
          <a:ext cx="0" cy="0"/>
          <a:chOff x="0" y="0"/>
          <a:chExt cx="0" cy="0"/>
        </a:xfrm>
      </p:grpSpPr>
      <p:sp>
        <p:nvSpPr>
          <p:cNvPr id="6" name="Shape 34"/>
          <p:cNvSpPr txBox="1">
            <a:spLocks noGrp="1"/>
          </p:cNvSpPr>
          <p:nvPr>
            <p:ph type="body" idx="1"/>
          </p:nvPr>
        </p:nvSpPr>
        <p:spPr>
          <a:xfrm>
            <a:off x="5385459" y="331336"/>
            <a:ext cx="6311240" cy="5667128"/>
          </a:xfrm>
          <a:prstGeom prst="rect">
            <a:avLst/>
          </a:prstGeom>
        </p:spPr>
        <p:txBody>
          <a:bodyPr lIns="91425" tIns="91425" rIns="91425" bIns="91425" anchor="t" anchorCtr="0">
            <a:normAutofit/>
          </a:bodyPr>
          <a:lstStyle>
            <a:lvl1pPr marL="0" lvl="0" indent="0" algn="ctr" rtl="0">
              <a:spcBef>
                <a:spcPts val="0"/>
              </a:spcBef>
              <a:buSzPct val="100000"/>
              <a:buFont typeface="Wingdings" charset="2"/>
              <a:buNone/>
              <a:defRPr sz="2800"/>
            </a:lvl1pPr>
            <a:lvl2pPr lvl="1" rtl="0">
              <a:spcBef>
                <a:spcPts val="0"/>
              </a:spcBef>
              <a:buSzPct val="100000"/>
              <a:buChar char="○"/>
              <a:defRPr sz="1867"/>
            </a:lvl2pPr>
            <a:lvl3pPr lvl="2" rtl="0">
              <a:spcBef>
                <a:spcPts val="0"/>
              </a:spcBef>
              <a:buSzPct val="100000"/>
              <a:buChar char="■"/>
              <a:defRPr sz="1867"/>
            </a:lvl3pPr>
            <a:lvl4pPr lvl="3" rtl="0">
              <a:spcBef>
                <a:spcPts val="0"/>
              </a:spcBef>
              <a:buSzPct val="100000"/>
              <a:buChar char="●"/>
              <a:defRPr sz="1867"/>
            </a:lvl4pPr>
            <a:lvl5pPr lvl="4" rtl="0">
              <a:spcBef>
                <a:spcPts val="0"/>
              </a:spcBef>
              <a:buSzPct val="100000"/>
              <a:buChar char="○"/>
              <a:defRPr sz="1867"/>
            </a:lvl5pPr>
            <a:lvl6pPr lvl="5" rtl="0">
              <a:spcBef>
                <a:spcPts val="0"/>
              </a:spcBef>
              <a:buSzPct val="100000"/>
              <a:buChar char="■"/>
              <a:defRPr sz="1867"/>
            </a:lvl6pPr>
            <a:lvl7pPr lvl="6" rtl="0">
              <a:spcBef>
                <a:spcPts val="0"/>
              </a:spcBef>
              <a:buSzPct val="100000"/>
              <a:buChar char="●"/>
              <a:defRPr sz="1867"/>
            </a:lvl7pPr>
            <a:lvl8pPr lvl="7" rtl="0">
              <a:spcBef>
                <a:spcPts val="0"/>
              </a:spcBef>
              <a:buSzPct val="100000"/>
              <a:buChar char="○"/>
              <a:defRPr sz="1867"/>
            </a:lvl8pPr>
            <a:lvl9pPr lvl="8" rtl="0">
              <a:spcBef>
                <a:spcPts val="0"/>
              </a:spcBef>
              <a:buSzPct val="100000"/>
              <a:buChar char="■"/>
              <a:defRPr sz="1867"/>
            </a:lvl9pPr>
          </a:lstStyle>
          <a:p>
            <a:endParaRPr dirty="0"/>
          </a:p>
        </p:txBody>
      </p:sp>
      <p:sp>
        <p:nvSpPr>
          <p:cNvPr id="8" name="Picture Placeholder 3"/>
          <p:cNvSpPr>
            <a:spLocks noGrp="1"/>
          </p:cNvSpPr>
          <p:nvPr>
            <p:ph type="pic" sz="quarter" idx="11"/>
          </p:nvPr>
        </p:nvSpPr>
        <p:spPr>
          <a:xfrm>
            <a:off x="387178" y="331336"/>
            <a:ext cx="4642022" cy="5667128"/>
          </a:xfrm>
        </p:spPr>
        <p:txBody>
          <a:bodyPr>
            <a:normAutofit/>
          </a:bodyPr>
          <a:lstStyle>
            <a:lvl1pPr>
              <a:defRPr sz="1013">
                <a:solidFill>
                  <a:srgbClr val="00B0F0"/>
                </a:solidFill>
              </a:defRPr>
            </a:lvl1pPr>
          </a:lstStyle>
          <a:p>
            <a:endParaRPr lang="id-ID"/>
          </a:p>
        </p:txBody>
      </p:sp>
      <p:pic>
        <p:nvPicPr>
          <p:cNvPr id="9" name="Picture 8">
            <a:extLst>
              <a:ext uri="{FF2B5EF4-FFF2-40B4-BE49-F238E27FC236}">
                <a16:creationId xmlns:a16="http://schemas.microsoft.com/office/drawing/2014/main" id="{ED5AB780-79DD-3C49-8B2D-989AC548CB2B}"/>
              </a:ext>
            </a:extLst>
          </p:cNvPr>
          <p:cNvPicPr>
            <a:picLocks noChangeAspect="1"/>
          </p:cNvPicPr>
          <p:nvPr userDrawn="1"/>
        </p:nvPicPr>
        <p:blipFill>
          <a:blip r:embed="rId2"/>
          <a:stretch>
            <a:fillRect/>
          </a:stretch>
        </p:blipFill>
        <p:spPr>
          <a:xfrm>
            <a:off x="5028005" y="6319164"/>
            <a:ext cx="2135988" cy="390050"/>
          </a:xfrm>
          <a:prstGeom prst="rect">
            <a:avLst/>
          </a:prstGeom>
        </p:spPr>
      </p:pic>
    </p:spTree>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cxnSp>
        <p:nvCxnSpPr>
          <p:cNvPr id="7" name="Straight Connector 6"/>
          <p:cNvCxnSpPr/>
          <p:nvPr userDrawn="1"/>
        </p:nvCxnSpPr>
        <p:spPr>
          <a:xfrm>
            <a:off x="583259" y="365125"/>
            <a:ext cx="0" cy="1325563"/>
          </a:xfrm>
          <a:prstGeom prst="line">
            <a:avLst/>
          </a:prstGeom>
          <a:ln w="38100" cmpd="sng">
            <a:solidFill>
              <a:srgbClr val="68478D"/>
            </a:solidFill>
          </a:ln>
        </p:spPr>
        <p:style>
          <a:lnRef idx="2">
            <a:schemeClr val="accent1"/>
          </a:lnRef>
          <a:fillRef idx="0">
            <a:schemeClr val="accent1"/>
          </a:fillRef>
          <a:effectRef idx="1">
            <a:schemeClr val="accent1"/>
          </a:effectRef>
          <a:fontRef idx="minor">
            <a:schemeClr val="tx1"/>
          </a:fontRef>
        </p:style>
      </p:cxnSp>
      <p:sp>
        <p:nvSpPr>
          <p:cNvPr id="9" name="Title 1"/>
          <p:cNvSpPr>
            <a:spLocks noGrp="1"/>
          </p:cNvSpPr>
          <p:nvPr>
            <p:ph type="title"/>
          </p:nvPr>
        </p:nvSpPr>
        <p:spPr>
          <a:xfrm>
            <a:off x="838200" y="365125"/>
            <a:ext cx="10515600" cy="1325563"/>
          </a:xfrm>
        </p:spPr>
        <p:txBody>
          <a:bodyPr/>
          <a:lstStyle/>
          <a:p>
            <a:r>
              <a:rPr lang="en-US" dirty="0"/>
              <a:t>Click to edit Master title style</a:t>
            </a:r>
          </a:p>
        </p:txBody>
      </p:sp>
      <p:pic>
        <p:nvPicPr>
          <p:cNvPr id="8" name="Picture 7">
            <a:extLst>
              <a:ext uri="{FF2B5EF4-FFF2-40B4-BE49-F238E27FC236}">
                <a16:creationId xmlns:a16="http://schemas.microsoft.com/office/drawing/2014/main" id="{CC6E3171-7525-AD4C-BC1B-B20F5C7706FD}"/>
              </a:ext>
            </a:extLst>
          </p:cNvPr>
          <p:cNvPicPr>
            <a:picLocks noChangeAspect="1"/>
          </p:cNvPicPr>
          <p:nvPr userDrawn="1"/>
        </p:nvPicPr>
        <p:blipFill>
          <a:blip r:embed="rId2"/>
          <a:stretch>
            <a:fillRect/>
          </a:stretch>
        </p:blipFill>
        <p:spPr>
          <a:xfrm>
            <a:off x="5028005" y="6319164"/>
            <a:ext cx="2135988" cy="390050"/>
          </a:xfrm>
          <a:prstGeom prst="rect">
            <a:avLst/>
          </a:prstGeom>
        </p:spPr>
      </p:pic>
    </p:spTree>
    <p:extLst>
      <p:ext uri="{BB962C8B-B14F-4D97-AF65-F5344CB8AC3E}">
        <p14:creationId xmlns:p14="http://schemas.microsoft.com/office/powerpoint/2010/main" val="5304983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6" name="Title 1"/>
          <p:cNvSpPr>
            <a:spLocks noGrp="1"/>
          </p:cNvSpPr>
          <p:nvPr>
            <p:ph type="title"/>
          </p:nvPr>
        </p:nvSpPr>
        <p:spPr>
          <a:xfrm>
            <a:off x="838200" y="365125"/>
            <a:ext cx="10515600" cy="1325563"/>
          </a:xfrm>
        </p:spPr>
        <p:txBody>
          <a:bodyPr/>
          <a:lstStyle>
            <a:lvl1pPr>
              <a:defRPr>
                <a:solidFill>
                  <a:schemeClr val="tx1">
                    <a:lumMod val="75000"/>
                    <a:lumOff val="25000"/>
                  </a:schemeClr>
                </a:solidFill>
              </a:defRPr>
            </a:lvl1pPr>
          </a:lstStyle>
          <a:p>
            <a:r>
              <a:rPr lang="en-US" dirty="0"/>
              <a:t>Click to edit Master title style</a:t>
            </a:r>
          </a:p>
        </p:txBody>
      </p:sp>
      <p:cxnSp>
        <p:nvCxnSpPr>
          <p:cNvPr id="7" name="Straight Connector 6"/>
          <p:cNvCxnSpPr/>
          <p:nvPr userDrawn="1"/>
        </p:nvCxnSpPr>
        <p:spPr>
          <a:xfrm>
            <a:off x="583259" y="365125"/>
            <a:ext cx="0" cy="1325563"/>
          </a:xfrm>
          <a:prstGeom prst="line">
            <a:avLst/>
          </a:prstGeom>
          <a:ln w="38100" cmpd="sng">
            <a:solidFill>
              <a:srgbClr val="68478D"/>
            </a:solidFill>
          </a:ln>
        </p:spPr>
        <p:style>
          <a:lnRef idx="2">
            <a:schemeClr val="accent1"/>
          </a:lnRef>
          <a:fillRef idx="0">
            <a:schemeClr val="accent1"/>
          </a:fillRef>
          <a:effectRef idx="1">
            <a:schemeClr val="accent1"/>
          </a:effectRef>
          <a:fontRef idx="minor">
            <a:schemeClr val="tx1"/>
          </a:fontRef>
        </p:style>
      </p:cxnSp>
      <p:sp>
        <p:nvSpPr>
          <p:cNvPr id="8" name="Text Placeholder 6"/>
          <p:cNvSpPr>
            <a:spLocks noGrp="1"/>
          </p:cNvSpPr>
          <p:nvPr>
            <p:ph type="body" sz="quarter" idx="11"/>
          </p:nvPr>
        </p:nvSpPr>
        <p:spPr>
          <a:xfrm>
            <a:off x="838200" y="2003425"/>
            <a:ext cx="10515600" cy="2765425"/>
          </a:xfrm>
        </p:spPr>
        <p:txBody>
          <a:bodyPr/>
          <a:lstStyle/>
          <a:p>
            <a:pPr lvl="0"/>
            <a:r>
              <a:rPr lang="en-US" dirty="0"/>
              <a:t>Click to edit Master text styles</a:t>
            </a:r>
          </a:p>
          <a:p>
            <a:pPr lvl="1"/>
            <a:r>
              <a:rPr lang="en-US" dirty="0"/>
              <a:t>Second level</a:t>
            </a:r>
          </a:p>
          <a:p>
            <a:pPr lvl="2"/>
            <a:r>
              <a:rPr lang="en-US" dirty="0"/>
              <a:t>Third level</a:t>
            </a:r>
          </a:p>
        </p:txBody>
      </p:sp>
      <p:pic>
        <p:nvPicPr>
          <p:cNvPr id="10" name="Picture 9">
            <a:extLst>
              <a:ext uri="{FF2B5EF4-FFF2-40B4-BE49-F238E27FC236}">
                <a16:creationId xmlns:a16="http://schemas.microsoft.com/office/drawing/2014/main" id="{C00C16E7-F627-4F49-A57A-3C0D7842E803}"/>
              </a:ext>
            </a:extLst>
          </p:cNvPr>
          <p:cNvPicPr>
            <a:picLocks noChangeAspect="1"/>
          </p:cNvPicPr>
          <p:nvPr userDrawn="1"/>
        </p:nvPicPr>
        <p:blipFill>
          <a:blip r:embed="rId2"/>
          <a:stretch>
            <a:fillRect/>
          </a:stretch>
        </p:blipFill>
        <p:spPr>
          <a:xfrm>
            <a:off x="5028005" y="6319164"/>
            <a:ext cx="2135988" cy="390050"/>
          </a:xfrm>
          <a:prstGeom prst="rect">
            <a:avLst/>
          </a:prstGeom>
        </p:spPr>
      </p:pic>
    </p:spTree>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839788" y="2505075"/>
            <a:ext cx="5157787" cy="3505581"/>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172200" y="2505075"/>
            <a:ext cx="5183188" cy="3505581"/>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Title 1"/>
          <p:cNvSpPr>
            <a:spLocks noGrp="1"/>
          </p:cNvSpPr>
          <p:nvPr>
            <p:ph type="title"/>
          </p:nvPr>
        </p:nvSpPr>
        <p:spPr>
          <a:xfrm>
            <a:off x="838200" y="365125"/>
            <a:ext cx="10515600" cy="1325563"/>
          </a:xfrm>
        </p:spPr>
        <p:txBody>
          <a:bodyPr/>
          <a:lstStyle/>
          <a:p>
            <a:r>
              <a:rPr lang="en-US" dirty="0"/>
              <a:t>Click to edit Master title style</a:t>
            </a:r>
          </a:p>
        </p:txBody>
      </p:sp>
      <p:cxnSp>
        <p:nvCxnSpPr>
          <p:cNvPr id="11" name="Straight Connector 10"/>
          <p:cNvCxnSpPr/>
          <p:nvPr userDrawn="1"/>
        </p:nvCxnSpPr>
        <p:spPr>
          <a:xfrm>
            <a:off x="583259" y="365125"/>
            <a:ext cx="0" cy="1325563"/>
          </a:xfrm>
          <a:prstGeom prst="line">
            <a:avLst/>
          </a:prstGeom>
          <a:ln w="38100" cmpd="sng">
            <a:solidFill>
              <a:srgbClr val="68478D"/>
            </a:solidFill>
          </a:ln>
        </p:spPr>
        <p:style>
          <a:lnRef idx="2">
            <a:schemeClr val="accent1"/>
          </a:lnRef>
          <a:fillRef idx="0">
            <a:schemeClr val="accent1"/>
          </a:fillRef>
          <a:effectRef idx="1">
            <a:schemeClr val="accent1"/>
          </a:effectRef>
          <a:fontRef idx="minor">
            <a:schemeClr val="tx1"/>
          </a:fontRef>
        </p:style>
      </p:cxnSp>
      <p:pic>
        <p:nvPicPr>
          <p:cNvPr id="8" name="Picture 7">
            <a:extLst>
              <a:ext uri="{FF2B5EF4-FFF2-40B4-BE49-F238E27FC236}">
                <a16:creationId xmlns:a16="http://schemas.microsoft.com/office/drawing/2014/main" id="{BCD6E7C0-9725-B24D-9698-BB89194D071C}"/>
              </a:ext>
            </a:extLst>
          </p:cNvPr>
          <p:cNvPicPr>
            <a:picLocks noChangeAspect="1"/>
          </p:cNvPicPr>
          <p:nvPr userDrawn="1"/>
        </p:nvPicPr>
        <p:blipFill>
          <a:blip r:embed="rId2"/>
          <a:stretch>
            <a:fillRect/>
          </a:stretch>
        </p:blipFill>
        <p:spPr>
          <a:xfrm>
            <a:off x="5028005" y="6319164"/>
            <a:ext cx="2135988" cy="390050"/>
          </a:xfrm>
          <a:prstGeom prst="rect">
            <a:avLst/>
          </a:prstGeom>
        </p:spPr>
      </p:pic>
    </p:spTree>
    <p:extLst>
      <p:ext uri="{BB962C8B-B14F-4D97-AF65-F5344CB8AC3E}">
        <p14:creationId xmlns:p14="http://schemas.microsoft.com/office/powerpoint/2010/main" val="8870778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8_Blank">
    <p:spTree>
      <p:nvGrpSpPr>
        <p:cNvPr id="1" name="Shape 58"/>
        <p:cNvGrpSpPr/>
        <p:nvPr/>
      </p:nvGrpSpPr>
      <p:grpSpPr>
        <a:xfrm>
          <a:off x="0" y="0"/>
          <a:ext cx="0" cy="0"/>
          <a:chOff x="0" y="0"/>
          <a:chExt cx="0" cy="0"/>
        </a:xfrm>
      </p:grpSpPr>
      <p:sp>
        <p:nvSpPr>
          <p:cNvPr id="5" name="Shape 33"/>
          <p:cNvSpPr txBox="1">
            <a:spLocks noGrp="1"/>
          </p:cNvSpPr>
          <p:nvPr>
            <p:ph type="title"/>
          </p:nvPr>
        </p:nvSpPr>
        <p:spPr>
          <a:xfrm>
            <a:off x="387178" y="331336"/>
            <a:ext cx="6311239" cy="705630"/>
          </a:xfrm>
          <a:prstGeom prst="rect">
            <a:avLst/>
          </a:prstGeom>
        </p:spPr>
        <p:txBody>
          <a:bodyPr lIns="91425" tIns="91425" rIns="91425" bIns="91425" anchor="t" anchorCtr="0"/>
          <a:lstStyle>
            <a:lvl1pPr lvl="0" algn="ctr" rtl="0">
              <a:spcBef>
                <a:spcPts val="0"/>
              </a:spcBef>
              <a:defRPr>
                <a:latin typeface="Verdana" charset="0"/>
                <a:ea typeface="Verdana" charset="0"/>
                <a:cs typeface="Verdana" charset="0"/>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dirty="0"/>
          </a:p>
        </p:txBody>
      </p:sp>
      <p:sp>
        <p:nvSpPr>
          <p:cNvPr id="6" name="Shape 34"/>
          <p:cNvSpPr txBox="1">
            <a:spLocks noGrp="1"/>
          </p:cNvSpPr>
          <p:nvPr>
            <p:ph type="body" idx="1"/>
          </p:nvPr>
        </p:nvSpPr>
        <p:spPr>
          <a:xfrm>
            <a:off x="387178" y="1431935"/>
            <a:ext cx="6311240" cy="4590914"/>
          </a:xfrm>
          <a:prstGeom prst="rect">
            <a:avLst/>
          </a:prstGeom>
        </p:spPr>
        <p:txBody>
          <a:bodyPr lIns="91425" tIns="91425" rIns="91425" bIns="91425" anchor="t" anchorCtr="0">
            <a:normAutofit/>
          </a:bodyPr>
          <a:lstStyle>
            <a:lvl1pPr marL="0" lvl="0" indent="0" algn="ctr" rtl="0">
              <a:spcBef>
                <a:spcPts val="0"/>
              </a:spcBef>
              <a:buSzPct val="100000"/>
              <a:buFont typeface="Wingdings" charset="2"/>
              <a:buNone/>
              <a:defRPr sz="2800"/>
            </a:lvl1pPr>
            <a:lvl2pPr lvl="1" rtl="0">
              <a:spcBef>
                <a:spcPts val="0"/>
              </a:spcBef>
              <a:buSzPct val="100000"/>
              <a:buChar char="○"/>
              <a:defRPr sz="1867"/>
            </a:lvl2pPr>
            <a:lvl3pPr lvl="2" rtl="0">
              <a:spcBef>
                <a:spcPts val="0"/>
              </a:spcBef>
              <a:buSzPct val="100000"/>
              <a:buChar char="■"/>
              <a:defRPr sz="1867"/>
            </a:lvl3pPr>
            <a:lvl4pPr lvl="3" rtl="0">
              <a:spcBef>
                <a:spcPts val="0"/>
              </a:spcBef>
              <a:buSzPct val="100000"/>
              <a:buChar char="●"/>
              <a:defRPr sz="1867"/>
            </a:lvl4pPr>
            <a:lvl5pPr lvl="4" rtl="0">
              <a:spcBef>
                <a:spcPts val="0"/>
              </a:spcBef>
              <a:buSzPct val="100000"/>
              <a:buChar char="○"/>
              <a:defRPr sz="1867"/>
            </a:lvl5pPr>
            <a:lvl6pPr lvl="5" rtl="0">
              <a:spcBef>
                <a:spcPts val="0"/>
              </a:spcBef>
              <a:buSzPct val="100000"/>
              <a:buChar char="■"/>
              <a:defRPr sz="1867"/>
            </a:lvl6pPr>
            <a:lvl7pPr lvl="6" rtl="0">
              <a:spcBef>
                <a:spcPts val="0"/>
              </a:spcBef>
              <a:buSzPct val="100000"/>
              <a:buChar char="●"/>
              <a:defRPr sz="1867"/>
            </a:lvl7pPr>
            <a:lvl8pPr lvl="7" rtl="0">
              <a:spcBef>
                <a:spcPts val="0"/>
              </a:spcBef>
              <a:buSzPct val="100000"/>
              <a:buChar char="○"/>
              <a:defRPr sz="1867"/>
            </a:lvl8pPr>
            <a:lvl9pPr lvl="8" rtl="0">
              <a:spcBef>
                <a:spcPts val="0"/>
              </a:spcBef>
              <a:buSzPct val="100000"/>
              <a:buChar char="■"/>
              <a:defRPr sz="1867"/>
            </a:lvl9pPr>
          </a:lstStyle>
          <a:p>
            <a:endParaRPr dirty="0"/>
          </a:p>
        </p:txBody>
      </p:sp>
      <p:sp>
        <p:nvSpPr>
          <p:cNvPr id="7" name="Rectangle 6"/>
          <p:cNvSpPr/>
          <p:nvPr userDrawn="1"/>
        </p:nvSpPr>
        <p:spPr>
          <a:xfrm>
            <a:off x="2374397" y="1209050"/>
            <a:ext cx="2336800" cy="50800"/>
          </a:xfrm>
          <a:prstGeom prst="rect">
            <a:avLst/>
          </a:prstGeom>
          <a:solidFill>
            <a:srgbClr val="6847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lumMod val="65000"/>
                </a:schemeClr>
              </a:solidFill>
            </a:endParaRPr>
          </a:p>
        </p:txBody>
      </p:sp>
      <p:sp>
        <p:nvSpPr>
          <p:cNvPr id="8" name="Picture Placeholder 3"/>
          <p:cNvSpPr>
            <a:spLocks noGrp="1"/>
          </p:cNvSpPr>
          <p:nvPr>
            <p:ph type="pic" sz="quarter" idx="11"/>
          </p:nvPr>
        </p:nvSpPr>
        <p:spPr>
          <a:xfrm>
            <a:off x="7087997" y="331336"/>
            <a:ext cx="4642022" cy="5691513"/>
          </a:xfrm>
        </p:spPr>
        <p:txBody>
          <a:bodyPr>
            <a:normAutofit/>
          </a:bodyPr>
          <a:lstStyle>
            <a:lvl1pPr>
              <a:defRPr sz="1013">
                <a:solidFill>
                  <a:srgbClr val="00B0F0"/>
                </a:solidFill>
              </a:defRPr>
            </a:lvl1pPr>
          </a:lstStyle>
          <a:p>
            <a:endParaRPr lang="id-ID"/>
          </a:p>
        </p:txBody>
      </p:sp>
      <p:pic>
        <p:nvPicPr>
          <p:cNvPr id="10" name="Picture 9">
            <a:extLst>
              <a:ext uri="{FF2B5EF4-FFF2-40B4-BE49-F238E27FC236}">
                <a16:creationId xmlns:a16="http://schemas.microsoft.com/office/drawing/2014/main" id="{8B36FB84-163A-8247-917B-7731C9867DAF}"/>
              </a:ext>
            </a:extLst>
          </p:cNvPr>
          <p:cNvPicPr>
            <a:picLocks noChangeAspect="1"/>
          </p:cNvPicPr>
          <p:nvPr userDrawn="1"/>
        </p:nvPicPr>
        <p:blipFill>
          <a:blip r:embed="rId2"/>
          <a:stretch>
            <a:fillRect/>
          </a:stretch>
        </p:blipFill>
        <p:spPr>
          <a:xfrm>
            <a:off x="5028005" y="6319164"/>
            <a:ext cx="2135988" cy="390050"/>
          </a:xfrm>
          <a:prstGeom prst="rect">
            <a:avLst/>
          </a:prstGeom>
        </p:spPr>
      </p:pic>
    </p:spTree>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4_Blank">
    <p:spTree>
      <p:nvGrpSpPr>
        <p:cNvPr id="1" name="Shape 58"/>
        <p:cNvGrpSpPr/>
        <p:nvPr/>
      </p:nvGrpSpPr>
      <p:grpSpPr>
        <a:xfrm>
          <a:off x="0" y="0"/>
          <a:ext cx="0" cy="0"/>
          <a:chOff x="0" y="0"/>
          <a:chExt cx="0" cy="0"/>
        </a:xfrm>
      </p:grpSpPr>
      <p:sp>
        <p:nvSpPr>
          <p:cNvPr id="5" name="Shape 33"/>
          <p:cNvSpPr txBox="1">
            <a:spLocks noGrp="1"/>
          </p:cNvSpPr>
          <p:nvPr>
            <p:ph type="title"/>
          </p:nvPr>
        </p:nvSpPr>
        <p:spPr>
          <a:xfrm>
            <a:off x="5385459" y="331335"/>
            <a:ext cx="6311239" cy="705630"/>
          </a:xfrm>
          <a:prstGeom prst="rect">
            <a:avLst/>
          </a:prstGeom>
        </p:spPr>
        <p:txBody>
          <a:bodyPr lIns="91425" tIns="91425" rIns="91425" bIns="91425" anchor="t" anchorCtr="0"/>
          <a:lstStyle>
            <a:lvl1pPr lvl="0" algn="ctr" rtl="0">
              <a:spcBef>
                <a:spcPts val="0"/>
              </a:spcBef>
              <a:defRPr>
                <a:latin typeface="Verdana" charset="0"/>
                <a:ea typeface="Verdana" charset="0"/>
                <a:cs typeface="Verdana" charset="0"/>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dirty="0"/>
          </a:p>
        </p:txBody>
      </p:sp>
      <p:sp>
        <p:nvSpPr>
          <p:cNvPr id="6" name="Shape 34"/>
          <p:cNvSpPr txBox="1">
            <a:spLocks noGrp="1"/>
          </p:cNvSpPr>
          <p:nvPr>
            <p:ph type="body" idx="1"/>
          </p:nvPr>
        </p:nvSpPr>
        <p:spPr>
          <a:xfrm>
            <a:off x="5385459" y="1431934"/>
            <a:ext cx="6311240" cy="4554338"/>
          </a:xfrm>
          <a:prstGeom prst="rect">
            <a:avLst/>
          </a:prstGeom>
        </p:spPr>
        <p:txBody>
          <a:bodyPr lIns="91425" tIns="91425" rIns="91425" bIns="91425" anchor="t" anchorCtr="0">
            <a:normAutofit/>
          </a:bodyPr>
          <a:lstStyle>
            <a:lvl1pPr marL="0" lvl="0" indent="0" algn="ctr" rtl="0">
              <a:spcBef>
                <a:spcPts val="0"/>
              </a:spcBef>
              <a:buSzPct val="100000"/>
              <a:buFont typeface="Wingdings" charset="2"/>
              <a:buNone/>
              <a:defRPr sz="2800"/>
            </a:lvl1pPr>
            <a:lvl2pPr lvl="1" rtl="0">
              <a:spcBef>
                <a:spcPts val="0"/>
              </a:spcBef>
              <a:buSzPct val="100000"/>
              <a:buChar char="○"/>
              <a:defRPr sz="1867"/>
            </a:lvl2pPr>
            <a:lvl3pPr lvl="2" rtl="0">
              <a:spcBef>
                <a:spcPts val="0"/>
              </a:spcBef>
              <a:buSzPct val="100000"/>
              <a:buChar char="■"/>
              <a:defRPr sz="1867"/>
            </a:lvl3pPr>
            <a:lvl4pPr lvl="3" rtl="0">
              <a:spcBef>
                <a:spcPts val="0"/>
              </a:spcBef>
              <a:buSzPct val="100000"/>
              <a:buChar char="●"/>
              <a:defRPr sz="1867"/>
            </a:lvl4pPr>
            <a:lvl5pPr lvl="4" rtl="0">
              <a:spcBef>
                <a:spcPts val="0"/>
              </a:spcBef>
              <a:buSzPct val="100000"/>
              <a:buChar char="○"/>
              <a:defRPr sz="1867"/>
            </a:lvl5pPr>
            <a:lvl6pPr lvl="5" rtl="0">
              <a:spcBef>
                <a:spcPts val="0"/>
              </a:spcBef>
              <a:buSzPct val="100000"/>
              <a:buChar char="■"/>
              <a:defRPr sz="1867"/>
            </a:lvl6pPr>
            <a:lvl7pPr lvl="6" rtl="0">
              <a:spcBef>
                <a:spcPts val="0"/>
              </a:spcBef>
              <a:buSzPct val="100000"/>
              <a:buChar char="●"/>
              <a:defRPr sz="1867"/>
            </a:lvl7pPr>
            <a:lvl8pPr lvl="7" rtl="0">
              <a:spcBef>
                <a:spcPts val="0"/>
              </a:spcBef>
              <a:buSzPct val="100000"/>
              <a:buChar char="○"/>
              <a:defRPr sz="1867"/>
            </a:lvl8pPr>
            <a:lvl9pPr lvl="8" rtl="0">
              <a:spcBef>
                <a:spcPts val="0"/>
              </a:spcBef>
              <a:buSzPct val="100000"/>
              <a:buChar char="■"/>
              <a:defRPr sz="1867"/>
            </a:lvl9pPr>
          </a:lstStyle>
          <a:p>
            <a:endParaRPr dirty="0"/>
          </a:p>
        </p:txBody>
      </p:sp>
      <p:sp>
        <p:nvSpPr>
          <p:cNvPr id="7" name="Rectangle 6"/>
          <p:cNvSpPr/>
          <p:nvPr userDrawn="1"/>
        </p:nvSpPr>
        <p:spPr>
          <a:xfrm>
            <a:off x="7372678" y="1209049"/>
            <a:ext cx="2336800" cy="50800"/>
          </a:xfrm>
          <a:prstGeom prst="rect">
            <a:avLst/>
          </a:prstGeom>
          <a:solidFill>
            <a:srgbClr val="6847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lumMod val="65000"/>
                </a:schemeClr>
              </a:solidFill>
            </a:endParaRPr>
          </a:p>
        </p:txBody>
      </p:sp>
      <p:sp>
        <p:nvSpPr>
          <p:cNvPr id="8" name="Picture Placeholder 3"/>
          <p:cNvSpPr>
            <a:spLocks noGrp="1"/>
          </p:cNvSpPr>
          <p:nvPr>
            <p:ph type="pic" sz="quarter" idx="11"/>
          </p:nvPr>
        </p:nvSpPr>
        <p:spPr>
          <a:xfrm>
            <a:off x="387178" y="331335"/>
            <a:ext cx="4642022" cy="5654937"/>
          </a:xfrm>
        </p:spPr>
        <p:txBody>
          <a:bodyPr>
            <a:normAutofit/>
          </a:bodyPr>
          <a:lstStyle>
            <a:lvl1pPr>
              <a:defRPr sz="1013">
                <a:solidFill>
                  <a:srgbClr val="00B0F0"/>
                </a:solidFill>
              </a:defRPr>
            </a:lvl1pPr>
          </a:lstStyle>
          <a:p>
            <a:endParaRPr lang="id-ID"/>
          </a:p>
        </p:txBody>
      </p:sp>
      <p:pic>
        <p:nvPicPr>
          <p:cNvPr id="10" name="Picture 9">
            <a:extLst>
              <a:ext uri="{FF2B5EF4-FFF2-40B4-BE49-F238E27FC236}">
                <a16:creationId xmlns:a16="http://schemas.microsoft.com/office/drawing/2014/main" id="{D3D9F581-2DDB-AC4A-8C49-17F8EFDFDB5C}"/>
              </a:ext>
            </a:extLst>
          </p:cNvPr>
          <p:cNvPicPr>
            <a:picLocks noChangeAspect="1"/>
          </p:cNvPicPr>
          <p:nvPr userDrawn="1"/>
        </p:nvPicPr>
        <p:blipFill>
          <a:blip r:embed="rId2"/>
          <a:stretch>
            <a:fillRect/>
          </a:stretch>
        </p:blipFill>
        <p:spPr>
          <a:xfrm>
            <a:off x="5028005" y="6319164"/>
            <a:ext cx="2135988" cy="390050"/>
          </a:xfrm>
          <a:prstGeom prst="rect">
            <a:avLst/>
          </a:prstGeom>
        </p:spPr>
      </p:pic>
    </p:spTree>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0_Blank">
    <p:spTree>
      <p:nvGrpSpPr>
        <p:cNvPr id="1" name="Shape 58"/>
        <p:cNvGrpSpPr/>
        <p:nvPr/>
      </p:nvGrpSpPr>
      <p:grpSpPr>
        <a:xfrm>
          <a:off x="0" y="0"/>
          <a:ext cx="0" cy="0"/>
          <a:chOff x="0" y="0"/>
          <a:chExt cx="0" cy="0"/>
        </a:xfrm>
      </p:grpSpPr>
      <p:sp>
        <p:nvSpPr>
          <p:cNvPr id="5" name="Shape 33"/>
          <p:cNvSpPr txBox="1">
            <a:spLocks noGrp="1"/>
          </p:cNvSpPr>
          <p:nvPr>
            <p:ph type="title"/>
          </p:nvPr>
        </p:nvSpPr>
        <p:spPr>
          <a:xfrm>
            <a:off x="5385459" y="331335"/>
            <a:ext cx="6311239" cy="705630"/>
          </a:xfrm>
          <a:prstGeom prst="rect">
            <a:avLst/>
          </a:prstGeom>
        </p:spPr>
        <p:txBody>
          <a:bodyPr lIns="91425" tIns="91425" rIns="91425" bIns="91425" anchor="t" anchorCtr="0"/>
          <a:lstStyle>
            <a:lvl1pPr lvl="0" algn="ctr" rtl="0">
              <a:spcBef>
                <a:spcPts val="0"/>
              </a:spcBef>
              <a:defRPr>
                <a:latin typeface="Verdana" charset="0"/>
                <a:ea typeface="Verdana" charset="0"/>
                <a:cs typeface="Verdana" charset="0"/>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dirty="0"/>
          </a:p>
        </p:txBody>
      </p:sp>
      <p:sp>
        <p:nvSpPr>
          <p:cNvPr id="6" name="Shape 34"/>
          <p:cNvSpPr txBox="1">
            <a:spLocks noGrp="1"/>
          </p:cNvSpPr>
          <p:nvPr>
            <p:ph type="body" idx="1"/>
          </p:nvPr>
        </p:nvSpPr>
        <p:spPr>
          <a:xfrm>
            <a:off x="5385459" y="1431934"/>
            <a:ext cx="6311240" cy="4580755"/>
          </a:xfrm>
          <a:prstGeom prst="rect">
            <a:avLst/>
          </a:prstGeom>
        </p:spPr>
        <p:txBody>
          <a:bodyPr lIns="91425" tIns="91425" rIns="91425" bIns="91425" anchor="t" anchorCtr="0">
            <a:normAutofit/>
          </a:bodyPr>
          <a:lstStyle>
            <a:lvl1pPr marL="0" lvl="0" indent="0" algn="ctr" rtl="0">
              <a:spcBef>
                <a:spcPts val="0"/>
              </a:spcBef>
              <a:buSzPct val="100000"/>
              <a:buFont typeface="Wingdings" charset="2"/>
              <a:buNone/>
              <a:defRPr sz="2800"/>
            </a:lvl1pPr>
            <a:lvl2pPr lvl="1" rtl="0">
              <a:spcBef>
                <a:spcPts val="0"/>
              </a:spcBef>
              <a:buSzPct val="100000"/>
              <a:buChar char="○"/>
              <a:defRPr sz="1867"/>
            </a:lvl2pPr>
            <a:lvl3pPr lvl="2" rtl="0">
              <a:spcBef>
                <a:spcPts val="0"/>
              </a:spcBef>
              <a:buSzPct val="100000"/>
              <a:buChar char="■"/>
              <a:defRPr sz="1867"/>
            </a:lvl3pPr>
            <a:lvl4pPr lvl="3" rtl="0">
              <a:spcBef>
                <a:spcPts val="0"/>
              </a:spcBef>
              <a:buSzPct val="100000"/>
              <a:buChar char="●"/>
              <a:defRPr sz="1867"/>
            </a:lvl4pPr>
            <a:lvl5pPr lvl="4" rtl="0">
              <a:spcBef>
                <a:spcPts val="0"/>
              </a:spcBef>
              <a:buSzPct val="100000"/>
              <a:buChar char="○"/>
              <a:defRPr sz="1867"/>
            </a:lvl5pPr>
            <a:lvl6pPr lvl="5" rtl="0">
              <a:spcBef>
                <a:spcPts val="0"/>
              </a:spcBef>
              <a:buSzPct val="100000"/>
              <a:buChar char="■"/>
              <a:defRPr sz="1867"/>
            </a:lvl6pPr>
            <a:lvl7pPr lvl="6" rtl="0">
              <a:spcBef>
                <a:spcPts val="0"/>
              </a:spcBef>
              <a:buSzPct val="100000"/>
              <a:buChar char="●"/>
              <a:defRPr sz="1867"/>
            </a:lvl7pPr>
            <a:lvl8pPr lvl="7" rtl="0">
              <a:spcBef>
                <a:spcPts val="0"/>
              </a:spcBef>
              <a:buSzPct val="100000"/>
              <a:buChar char="○"/>
              <a:defRPr sz="1867"/>
            </a:lvl8pPr>
            <a:lvl9pPr lvl="8" rtl="0">
              <a:spcBef>
                <a:spcPts val="0"/>
              </a:spcBef>
              <a:buSzPct val="100000"/>
              <a:buChar char="■"/>
              <a:defRPr sz="1867"/>
            </a:lvl9pPr>
          </a:lstStyle>
          <a:p>
            <a:endParaRPr dirty="0"/>
          </a:p>
        </p:txBody>
      </p:sp>
      <p:sp>
        <p:nvSpPr>
          <p:cNvPr id="7" name="Rectangle 6"/>
          <p:cNvSpPr/>
          <p:nvPr userDrawn="1"/>
        </p:nvSpPr>
        <p:spPr>
          <a:xfrm>
            <a:off x="7372678" y="1209049"/>
            <a:ext cx="2336800" cy="50800"/>
          </a:xfrm>
          <a:prstGeom prst="rect">
            <a:avLst/>
          </a:prstGeom>
          <a:solidFill>
            <a:srgbClr val="6847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lumMod val="65000"/>
                </a:schemeClr>
              </a:solidFill>
            </a:endParaRPr>
          </a:p>
        </p:txBody>
      </p:sp>
      <p:sp>
        <p:nvSpPr>
          <p:cNvPr id="10" name="Picture Placeholder 10"/>
          <p:cNvSpPr>
            <a:spLocks noGrp="1"/>
          </p:cNvSpPr>
          <p:nvPr>
            <p:ph type="pic" sz="quarter" idx="10"/>
          </p:nvPr>
        </p:nvSpPr>
        <p:spPr>
          <a:xfrm flipH="1">
            <a:off x="-2" y="331335"/>
            <a:ext cx="4758267" cy="5630553"/>
          </a:xfrm>
          <a:custGeom>
            <a:avLst/>
            <a:gdLst>
              <a:gd name="connsiteX0" fmla="*/ 2596233 w 6993468"/>
              <a:gd name="connsiteY0" fmla="*/ 0 h 6858000"/>
              <a:gd name="connsiteX1" fmla="*/ 6993468 w 6993468"/>
              <a:gd name="connsiteY1" fmla="*/ 0 h 6858000"/>
              <a:gd name="connsiteX2" fmla="*/ 6993468 w 6993468"/>
              <a:gd name="connsiteY2" fmla="*/ 6858000 h 6858000"/>
              <a:gd name="connsiteX3" fmla="*/ 2596233 w 6993468"/>
              <a:gd name="connsiteY3" fmla="*/ 6858000 h 6858000"/>
              <a:gd name="connsiteX4" fmla="*/ 0 w 6993468"/>
              <a:gd name="connsiteY4" fmla="*/ 3429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93468" h="6858000">
                <a:moveTo>
                  <a:pt x="2596233" y="0"/>
                </a:moveTo>
                <a:lnTo>
                  <a:pt x="6993468" y="0"/>
                </a:lnTo>
                <a:lnTo>
                  <a:pt x="6993468" y="6858000"/>
                </a:lnTo>
                <a:lnTo>
                  <a:pt x="2596233" y="6858000"/>
                </a:lnTo>
                <a:lnTo>
                  <a:pt x="0" y="3429000"/>
                </a:lnTo>
                <a:close/>
              </a:path>
            </a:pathLst>
          </a:custGeom>
        </p:spPr>
        <p:txBody>
          <a:bodyPr wrap="square">
            <a:noAutofit/>
          </a:bodyPr>
          <a:lstStyle>
            <a:lvl1pPr>
              <a:defRPr sz="1125">
                <a:solidFill>
                  <a:srgbClr val="00B0F0"/>
                </a:solidFill>
              </a:defRPr>
            </a:lvl1pPr>
          </a:lstStyle>
          <a:p>
            <a:r>
              <a:rPr lang="en-US" dirty="0"/>
              <a:t>Click icon to add picture</a:t>
            </a:r>
            <a:endParaRPr lang="id-ID"/>
          </a:p>
        </p:txBody>
      </p:sp>
      <p:pic>
        <p:nvPicPr>
          <p:cNvPr id="9" name="Picture 8">
            <a:extLst>
              <a:ext uri="{FF2B5EF4-FFF2-40B4-BE49-F238E27FC236}">
                <a16:creationId xmlns:a16="http://schemas.microsoft.com/office/drawing/2014/main" id="{0921E716-F418-464F-A12A-EEA2457C8244}"/>
              </a:ext>
            </a:extLst>
          </p:cNvPr>
          <p:cNvPicPr>
            <a:picLocks noChangeAspect="1"/>
          </p:cNvPicPr>
          <p:nvPr userDrawn="1"/>
        </p:nvPicPr>
        <p:blipFill>
          <a:blip r:embed="rId2"/>
          <a:stretch>
            <a:fillRect/>
          </a:stretch>
        </p:blipFill>
        <p:spPr>
          <a:xfrm>
            <a:off x="5028005" y="6319164"/>
            <a:ext cx="2135988" cy="390050"/>
          </a:xfrm>
          <a:prstGeom prst="rect">
            <a:avLst/>
          </a:prstGeom>
        </p:spPr>
      </p:pic>
    </p:spTree>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1_Blank">
    <p:spTree>
      <p:nvGrpSpPr>
        <p:cNvPr id="1" name="Shape 58"/>
        <p:cNvGrpSpPr/>
        <p:nvPr/>
      </p:nvGrpSpPr>
      <p:grpSpPr>
        <a:xfrm>
          <a:off x="0" y="0"/>
          <a:ext cx="0" cy="0"/>
          <a:chOff x="0" y="0"/>
          <a:chExt cx="0" cy="0"/>
        </a:xfrm>
      </p:grpSpPr>
      <p:sp>
        <p:nvSpPr>
          <p:cNvPr id="5" name="Shape 33"/>
          <p:cNvSpPr txBox="1">
            <a:spLocks noGrp="1"/>
          </p:cNvSpPr>
          <p:nvPr>
            <p:ph type="title"/>
          </p:nvPr>
        </p:nvSpPr>
        <p:spPr>
          <a:xfrm>
            <a:off x="387178" y="331336"/>
            <a:ext cx="6311239" cy="705630"/>
          </a:xfrm>
          <a:prstGeom prst="rect">
            <a:avLst/>
          </a:prstGeom>
        </p:spPr>
        <p:txBody>
          <a:bodyPr lIns="91425" tIns="91425" rIns="91425" bIns="91425" anchor="t" anchorCtr="0"/>
          <a:lstStyle>
            <a:lvl1pPr lvl="0" algn="ctr" rtl="0">
              <a:spcBef>
                <a:spcPts val="0"/>
              </a:spcBef>
              <a:defRPr>
                <a:latin typeface="Verdana" charset="0"/>
                <a:ea typeface="Verdana" charset="0"/>
                <a:cs typeface="Verdana" charset="0"/>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dirty="0"/>
          </a:p>
        </p:txBody>
      </p:sp>
      <p:sp>
        <p:nvSpPr>
          <p:cNvPr id="6" name="Shape 34"/>
          <p:cNvSpPr txBox="1">
            <a:spLocks noGrp="1"/>
          </p:cNvSpPr>
          <p:nvPr>
            <p:ph type="body" idx="1"/>
          </p:nvPr>
        </p:nvSpPr>
        <p:spPr>
          <a:xfrm>
            <a:off x="387178" y="1431934"/>
            <a:ext cx="6311240" cy="4554338"/>
          </a:xfrm>
          <a:prstGeom prst="rect">
            <a:avLst/>
          </a:prstGeom>
        </p:spPr>
        <p:txBody>
          <a:bodyPr lIns="91425" tIns="91425" rIns="91425" bIns="91425" anchor="t" anchorCtr="0">
            <a:normAutofit/>
          </a:bodyPr>
          <a:lstStyle>
            <a:lvl1pPr marL="0" lvl="0" indent="0" algn="ctr" rtl="0">
              <a:spcBef>
                <a:spcPts val="0"/>
              </a:spcBef>
              <a:buSzPct val="100000"/>
              <a:buFont typeface="Wingdings" charset="2"/>
              <a:buNone/>
              <a:defRPr sz="2800"/>
            </a:lvl1pPr>
            <a:lvl2pPr lvl="1" rtl="0">
              <a:spcBef>
                <a:spcPts val="0"/>
              </a:spcBef>
              <a:buSzPct val="100000"/>
              <a:buChar char="○"/>
              <a:defRPr sz="1867"/>
            </a:lvl2pPr>
            <a:lvl3pPr lvl="2" rtl="0">
              <a:spcBef>
                <a:spcPts val="0"/>
              </a:spcBef>
              <a:buSzPct val="100000"/>
              <a:buChar char="■"/>
              <a:defRPr sz="1867"/>
            </a:lvl3pPr>
            <a:lvl4pPr lvl="3" rtl="0">
              <a:spcBef>
                <a:spcPts val="0"/>
              </a:spcBef>
              <a:buSzPct val="100000"/>
              <a:buChar char="●"/>
              <a:defRPr sz="1867"/>
            </a:lvl4pPr>
            <a:lvl5pPr lvl="4" rtl="0">
              <a:spcBef>
                <a:spcPts val="0"/>
              </a:spcBef>
              <a:buSzPct val="100000"/>
              <a:buChar char="○"/>
              <a:defRPr sz="1867"/>
            </a:lvl5pPr>
            <a:lvl6pPr lvl="5" rtl="0">
              <a:spcBef>
                <a:spcPts val="0"/>
              </a:spcBef>
              <a:buSzPct val="100000"/>
              <a:buChar char="■"/>
              <a:defRPr sz="1867"/>
            </a:lvl6pPr>
            <a:lvl7pPr lvl="6" rtl="0">
              <a:spcBef>
                <a:spcPts val="0"/>
              </a:spcBef>
              <a:buSzPct val="100000"/>
              <a:buChar char="●"/>
              <a:defRPr sz="1867"/>
            </a:lvl7pPr>
            <a:lvl8pPr lvl="7" rtl="0">
              <a:spcBef>
                <a:spcPts val="0"/>
              </a:spcBef>
              <a:buSzPct val="100000"/>
              <a:buChar char="○"/>
              <a:defRPr sz="1867"/>
            </a:lvl8pPr>
            <a:lvl9pPr lvl="8" rtl="0">
              <a:spcBef>
                <a:spcPts val="0"/>
              </a:spcBef>
              <a:buSzPct val="100000"/>
              <a:buChar char="■"/>
              <a:defRPr sz="1867"/>
            </a:lvl9pPr>
          </a:lstStyle>
          <a:p>
            <a:endParaRPr dirty="0"/>
          </a:p>
        </p:txBody>
      </p:sp>
      <p:sp>
        <p:nvSpPr>
          <p:cNvPr id="7" name="Rectangle 6"/>
          <p:cNvSpPr/>
          <p:nvPr userDrawn="1"/>
        </p:nvSpPr>
        <p:spPr>
          <a:xfrm>
            <a:off x="2374397" y="1209050"/>
            <a:ext cx="2336800" cy="50800"/>
          </a:xfrm>
          <a:prstGeom prst="rect">
            <a:avLst/>
          </a:prstGeom>
          <a:solidFill>
            <a:srgbClr val="6847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lumMod val="65000"/>
                </a:schemeClr>
              </a:solidFill>
            </a:endParaRPr>
          </a:p>
        </p:txBody>
      </p:sp>
      <p:sp>
        <p:nvSpPr>
          <p:cNvPr id="10" name="Picture Placeholder 10"/>
          <p:cNvSpPr>
            <a:spLocks noGrp="1"/>
          </p:cNvSpPr>
          <p:nvPr>
            <p:ph type="pic" sz="quarter" idx="10"/>
          </p:nvPr>
        </p:nvSpPr>
        <p:spPr>
          <a:xfrm>
            <a:off x="6942667" y="331336"/>
            <a:ext cx="5176933" cy="5590606"/>
          </a:xfrm>
          <a:custGeom>
            <a:avLst/>
            <a:gdLst>
              <a:gd name="connsiteX0" fmla="*/ 2596233 w 6993468"/>
              <a:gd name="connsiteY0" fmla="*/ 0 h 6858000"/>
              <a:gd name="connsiteX1" fmla="*/ 6993468 w 6993468"/>
              <a:gd name="connsiteY1" fmla="*/ 0 h 6858000"/>
              <a:gd name="connsiteX2" fmla="*/ 6993468 w 6993468"/>
              <a:gd name="connsiteY2" fmla="*/ 6858000 h 6858000"/>
              <a:gd name="connsiteX3" fmla="*/ 2596233 w 6993468"/>
              <a:gd name="connsiteY3" fmla="*/ 6858000 h 6858000"/>
              <a:gd name="connsiteX4" fmla="*/ 0 w 6993468"/>
              <a:gd name="connsiteY4" fmla="*/ 3429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93468" h="6858000">
                <a:moveTo>
                  <a:pt x="2596233" y="0"/>
                </a:moveTo>
                <a:lnTo>
                  <a:pt x="6993468" y="0"/>
                </a:lnTo>
                <a:lnTo>
                  <a:pt x="6993468" y="6858000"/>
                </a:lnTo>
                <a:lnTo>
                  <a:pt x="2596233" y="6858000"/>
                </a:lnTo>
                <a:lnTo>
                  <a:pt x="0" y="3429000"/>
                </a:lnTo>
                <a:close/>
              </a:path>
            </a:pathLst>
          </a:custGeom>
        </p:spPr>
        <p:txBody>
          <a:bodyPr wrap="square">
            <a:noAutofit/>
          </a:bodyPr>
          <a:lstStyle>
            <a:lvl1pPr>
              <a:defRPr sz="1125">
                <a:solidFill>
                  <a:srgbClr val="00B0F0"/>
                </a:solidFill>
              </a:defRPr>
            </a:lvl1pPr>
          </a:lstStyle>
          <a:p>
            <a:r>
              <a:rPr lang="en-US" dirty="0"/>
              <a:t>Click icon to add picture</a:t>
            </a:r>
            <a:endParaRPr lang="id-ID"/>
          </a:p>
        </p:txBody>
      </p:sp>
      <p:pic>
        <p:nvPicPr>
          <p:cNvPr id="9" name="Picture 8">
            <a:extLst>
              <a:ext uri="{FF2B5EF4-FFF2-40B4-BE49-F238E27FC236}">
                <a16:creationId xmlns:a16="http://schemas.microsoft.com/office/drawing/2014/main" id="{2D1D2F12-5B77-9E47-A866-D5895D84AB5B}"/>
              </a:ext>
            </a:extLst>
          </p:cNvPr>
          <p:cNvPicPr>
            <a:picLocks noChangeAspect="1"/>
          </p:cNvPicPr>
          <p:nvPr userDrawn="1"/>
        </p:nvPicPr>
        <p:blipFill>
          <a:blip r:embed="rId2"/>
          <a:stretch>
            <a:fillRect/>
          </a:stretch>
        </p:blipFill>
        <p:spPr>
          <a:xfrm>
            <a:off x="5028005" y="6319164"/>
            <a:ext cx="2135988" cy="390050"/>
          </a:xfrm>
          <a:prstGeom prst="rect">
            <a:avLst/>
          </a:prstGeom>
        </p:spPr>
      </p:pic>
    </p:spTree>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reserve="1">
  <p:cSld name="3_Blank">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9A28FEE-52FA-8347-AAD1-145B17830D55}"/>
              </a:ext>
            </a:extLst>
          </p:cNvPr>
          <p:cNvPicPr>
            <a:picLocks noChangeAspect="1"/>
          </p:cNvPicPr>
          <p:nvPr userDrawn="1"/>
        </p:nvPicPr>
        <p:blipFill>
          <a:blip r:embed="rId2"/>
          <a:stretch>
            <a:fillRect/>
          </a:stretch>
        </p:blipFill>
        <p:spPr>
          <a:xfrm>
            <a:off x="262393" y="6319164"/>
            <a:ext cx="2135988" cy="390050"/>
          </a:xfrm>
          <a:prstGeom prst="rect">
            <a:avLst/>
          </a:prstGeom>
        </p:spPr>
      </p:pic>
    </p:spTree>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blank" preserve="1">
  <p:cSld name="4_Blank">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C032F79-78CF-424B-9689-AFC650E75442}"/>
              </a:ext>
            </a:extLst>
          </p:cNvPr>
          <p:cNvPicPr>
            <a:picLocks noChangeAspect="1"/>
          </p:cNvPicPr>
          <p:nvPr userDrawn="1"/>
        </p:nvPicPr>
        <p:blipFill>
          <a:blip r:embed="rId2"/>
          <a:stretch>
            <a:fillRect/>
          </a:stretch>
        </p:blipFill>
        <p:spPr>
          <a:xfrm>
            <a:off x="9806739" y="6319164"/>
            <a:ext cx="2135988" cy="390050"/>
          </a:xfrm>
          <a:prstGeom prst="rect">
            <a:avLst/>
          </a:prstGeom>
        </p:spPr>
      </p:pic>
    </p:spTree>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9_Blank">
    <p:bg>
      <p:bgPr>
        <a:blipFill dpi="0" rotWithShape="1">
          <a:blip r:embed="rId2">
            <a:lum/>
          </a:blip>
          <a:srcRect/>
          <a:stretch>
            <a:fillRect/>
          </a:stretch>
        </a:blipFill>
        <a:effectLst/>
      </p:bgPr>
    </p:bg>
    <p:spTree>
      <p:nvGrpSpPr>
        <p:cNvPr id="1" name="Shape 58"/>
        <p:cNvGrpSpPr/>
        <p:nvPr/>
      </p:nvGrpSpPr>
      <p:grpSpPr>
        <a:xfrm>
          <a:off x="0" y="0"/>
          <a:ext cx="0" cy="0"/>
          <a:chOff x="0" y="0"/>
          <a:chExt cx="0" cy="0"/>
        </a:xfrm>
      </p:grpSpPr>
      <p:sp>
        <p:nvSpPr>
          <p:cNvPr id="10" name="Subtitle 2"/>
          <p:cNvSpPr txBox="1">
            <a:spLocks/>
          </p:cNvSpPr>
          <p:nvPr userDrawn="1"/>
        </p:nvSpPr>
        <p:spPr>
          <a:xfrm>
            <a:off x="723251" y="4770783"/>
            <a:ext cx="6018295" cy="681428"/>
          </a:xfrm>
          <a:prstGeom prst="rect">
            <a:avLst/>
          </a:prstGeom>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Verdana" charset="0"/>
                <a:ea typeface="Verdana" charset="0"/>
                <a:cs typeface="Verdana"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lumMod val="50000"/>
                    <a:lumOff val="50000"/>
                  </a:schemeClr>
                </a:solidFill>
                <a:latin typeface="Verdana" charset="0"/>
                <a:ea typeface="Verdana" charset="0"/>
                <a:cs typeface="Verdana"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lumMod val="50000"/>
                    <a:lumOff val="50000"/>
                  </a:schemeClr>
                </a:solidFill>
                <a:latin typeface="Verdana" charset="0"/>
                <a:ea typeface="Verdana" charset="0"/>
                <a:cs typeface="Verdana"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lumMod val="50000"/>
                    <a:lumOff val="50000"/>
                  </a:schemeClr>
                </a:solidFill>
                <a:latin typeface="Verdana" charset="0"/>
                <a:ea typeface="Verdana" charset="0"/>
                <a:cs typeface="Verdana"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lumMod val="50000"/>
                    <a:lumOff val="50000"/>
                  </a:schemeClr>
                </a:solidFill>
                <a:latin typeface="Verdana" charset="0"/>
                <a:ea typeface="Verdana" charset="0"/>
                <a:cs typeface="Verdana"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00000"/>
              </a:lnSpc>
              <a:spcBef>
                <a:spcPts val="600"/>
              </a:spcBef>
              <a:spcAft>
                <a:spcPts val="0"/>
              </a:spcAft>
            </a:pPr>
            <a:r>
              <a:rPr lang="en-US" sz="2000" b="1" dirty="0">
                <a:solidFill>
                  <a:srgbClr val="68478D"/>
                </a:solidFill>
                <a:latin typeface="Verdana" panose="020B0604030504040204" pitchFamily="34" charset="0"/>
                <a:ea typeface="Verdana" panose="020B0604030504040204" pitchFamily="34" charset="0"/>
                <a:cs typeface="Verdana" panose="020B0604030504040204" pitchFamily="34" charset="0"/>
              </a:rPr>
              <a:t>Amare Global</a:t>
            </a:r>
          </a:p>
          <a:p>
            <a:pPr>
              <a:lnSpc>
                <a:spcPct val="100000"/>
              </a:lnSpc>
              <a:spcBef>
                <a:spcPts val="0"/>
              </a:spcBef>
              <a:spcAft>
                <a:spcPts val="600"/>
              </a:spcAft>
            </a:pPr>
            <a:r>
              <a:rPr lang="en-US" sz="2000" b="1" dirty="0">
                <a:solidFill>
                  <a:srgbClr val="68478D"/>
                </a:solidFill>
                <a:latin typeface="Verdana" panose="020B0604030504040204" pitchFamily="34" charset="0"/>
                <a:ea typeface="Verdana" panose="020B0604030504040204" pitchFamily="34" charset="0"/>
                <a:cs typeface="Verdana" panose="020B0604030504040204" pitchFamily="34" charset="0"/>
              </a:rPr>
              <a:t>Leadership Summit 2019</a:t>
            </a:r>
          </a:p>
        </p:txBody>
      </p:sp>
      <p:sp>
        <p:nvSpPr>
          <p:cNvPr id="12" name="Subtitle 2"/>
          <p:cNvSpPr txBox="1">
            <a:spLocks/>
          </p:cNvSpPr>
          <p:nvPr userDrawn="1"/>
        </p:nvSpPr>
        <p:spPr>
          <a:xfrm>
            <a:off x="723251" y="5397431"/>
            <a:ext cx="6409040" cy="969181"/>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Verdana" charset="0"/>
                <a:ea typeface="Verdana" charset="0"/>
                <a:cs typeface="Verdana"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lumMod val="50000"/>
                    <a:lumOff val="50000"/>
                  </a:schemeClr>
                </a:solidFill>
                <a:latin typeface="Verdana" charset="0"/>
                <a:ea typeface="Verdana" charset="0"/>
                <a:cs typeface="Verdana"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lumMod val="50000"/>
                    <a:lumOff val="50000"/>
                  </a:schemeClr>
                </a:solidFill>
                <a:latin typeface="Verdana" charset="0"/>
                <a:ea typeface="Verdana" charset="0"/>
                <a:cs typeface="Verdana"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lumMod val="50000"/>
                    <a:lumOff val="50000"/>
                  </a:schemeClr>
                </a:solidFill>
                <a:latin typeface="Verdana" charset="0"/>
                <a:ea typeface="Verdana" charset="0"/>
                <a:cs typeface="Verdana"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lumMod val="50000"/>
                    <a:lumOff val="50000"/>
                  </a:schemeClr>
                </a:solidFill>
                <a:latin typeface="Verdana" charset="0"/>
                <a:ea typeface="Verdana" charset="0"/>
                <a:cs typeface="Verdana"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00000"/>
              </a:lnSpc>
              <a:spcBef>
                <a:spcPts val="0"/>
              </a:spcBef>
            </a:pPr>
            <a:r>
              <a:rPr lang="en-US" sz="1400" dirty="0">
                <a:solidFill>
                  <a:srgbClr val="1C63B2"/>
                </a:solidFill>
                <a:latin typeface="Verdana" panose="020B0604030504040204" pitchFamily="34" charset="0"/>
                <a:ea typeface="Verdana" panose="020B0604030504040204" pitchFamily="34" charset="0"/>
                <a:cs typeface="Verdana" panose="020B0604030504040204" pitchFamily="34" charset="0"/>
              </a:rPr>
              <a:t>Amare Global</a:t>
            </a:r>
          </a:p>
          <a:p>
            <a:pPr>
              <a:lnSpc>
                <a:spcPct val="100000"/>
              </a:lnSpc>
              <a:spcBef>
                <a:spcPts val="0"/>
              </a:spcBef>
            </a:pPr>
            <a:r>
              <a:rPr lang="en-US" sz="1400" dirty="0">
                <a:solidFill>
                  <a:srgbClr val="1C63B2"/>
                </a:solidFill>
                <a:latin typeface="Verdana" panose="020B0604030504040204" pitchFamily="34" charset="0"/>
                <a:ea typeface="Verdana" panose="020B0604030504040204" pitchFamily="34" charset="0"/>
                <a:cs typeface="Verdana" panose="020B0604030504040204" pitchFamily="34" charset="0"/>
              </a:rPr>
              <a:t>17872 Gillette Ave #100 </a:t>
            </a:r>
          </a:p>
          <a:p>
            <a:pPr>
              <a:lnSpc>
                <a:spcPct val="100000"/>
              </a:lnSpc>
              <a:spcBef>
                <a:spcPts val="0"/>
              </a:spcBef>
            </a:pPr>
            <a:r>
              <a:rPr lang="en-US" sz="1400" dirty="0">
                <a:solidFill>
                  <a:srgbClr val="1C63B2"/>
                </a:solidFill>
                <a:latin typeface="Verdana" panose="020B0604030504040204" pitchFamily="34" charset="0"/>
                <a:ea typeface="Verdana" panose="020B0604030504040204" pitchFamily="34" charset="0"/>
                <a:cs typeface="Verdana" panose="020B0604030504040204" pitchFamily="34" charset="0"/>
              </a:rPr>
              <a:t>Irvine, CA 92614</a:t>
            </a:r>
          </a:p>
          <a:p>
            <a:pPr>
              <a:lnSpc>
                <a:spcPct val="100000"/>
              </a:lnSpc>
              <a:spcBef>
                <a:spcPts val="0"/>
              </a:spcBef>
            </a:pPr>
            <a:r>
              <a:rPr lang="en-US" sz="1400" dirty="0" err="1">
                <a:solidFill>
                  <a:srgbClr val="1C63B2"/>
                </a:solidFill>
                <a:latin typeface="Verdana" panose="020B0604030504040204" pitchFamily="34" charset="0"/>
                <a:ea typeface="Verdana" panose="020B0604030504040204" pitchFamily="34" charset="0"/>
                <a:cs typeface="Verdana" panose="020B0604030504040204" pitchFamily="34" charset="0"/>
              </a:rPr>
              <a:t>amare.com</a:t>
            </a:r>
            <a:r>
              <a:rPr lang="en-US" sz="1400" dirty="0">
                <a:solidFill>
                  <a:srgbClr val="1C63B2"/>
                </a:solidFill>
                <a:latin typeface="Verdana" panose="020B0604030504040204" pitchFamily="34" charset="0"/>
                <a:ea typeface="Verdana" panose="020B0604030504040204" pitchFamily="34" charset="0"/>
                <a:cs typeface="Verdana" panose="020B0604030504040204" pitchFamily="34" charset="0"/>
              </a:rPr>
              <a:t> — 888.898.8551</a:t>
            </a:r>
            <a:endParaRPr lang="ru-RU" sz="1400" dirty="0">
              <a:solidFill>
                <a:srgbClr val="1C63B2"/>
              </a:solidFill>
              <a:latin typeface="Verdana" panose="020B0604030504040204" pitchFamily="34" charset="0"/>
              <a:ea typeface="Verdana" panose="020B0604030504040204" pitchFamily="34" charset="0"/>
              <a:cs typeface="Verdana" panose="020B0604030504040204" pitchFamily="34" charset="0"/>
            </a:endParaRPr>
          </a:p>
        </p:txBody>
      </p:sp>
    </p:spTree>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_Custom Layout">
    <p:spTree>
      <p:nvGrpSpPr>
        <p:cNvPr id="1" name=""/>
        <p:cNvGrpSpPr/>
        <p:nvPr/>
      </p:nvGrpSpPr>
      <p:grpSpPr>
        <a:xfrm>
          <a:off x="0" y="0"/>
          <a:ext cx="0" cy="0"/>
          <a:chOff x="0" y="0"/>
          <a:chExt cx="0" cy="0"/>
        </a:xfrm>
      </p:grpSpPr>
      <p:pic>
        <p:nvPicPr>
          <p:cNvPr id="6" name="Picture 5" descr="footer.png"/>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4094396" y="6357726"/>
            <a:ext cx="4003209" cy="318964"/>
          </a:xfrm>
          <a:prstGeom prst="rect">
            <a:avLst/>
          </a:prstGeom>
        </p:spPr>
      </p:pic>
    </p:spTree>
    <p:extLst>
      <p:ext uri="{BB962C8B-B14F-4D97-AF65-F5344CB8AC3E}">
        <p14:creationId xmlns:p14="http://schemas.microsoft.com/office/powerpoint/2010/main" val="221353383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1B3262-C32B-48CD-B638-A0B4AFB87B0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F59FE2E-856F-458A-BE08-3764FCC66951}"/>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60175EE-1F97-41F1-B914-FA96453EDD24}"/>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DCF5020-0B3E-4E54-BB22-2B49F25FC17A}"/>
              </a:ext>
            </a:extLst>
          </p:cNvPr>
          <p:cNvSpPr>
            <a:spLocks noGrp="1"/>
          </p:cNvSpPr>
          <p:nvPr>
            <p:ph type="dt" sz="half" idx="10"/>
          </p:nvPr>
        </p:nvSpPr>
        <p:spPr/>
        <p:txBody>
          <a:bodyPr/>
          <a:lstStyle/>
          <a:p>
            <a:fld id="{2E50FBA3-DC84-4FF0-B3AE-0A470EDB6B0E}" type="datetimeFigureOut">
              <a:rPr lang="en-GB" smtClean="0"/>
              <a:t>14/01/2019</a:t>
            </a:fld>
            <a:endParaRPr lang="en-GB"/>
          </a:p>
        </p:txBody>
      </p:sp>
      <p:sp>
        <p:nvSpPr>
          <p:cNvPr id="6" name="Footer Placeholder 5">
            <a:extLst>
              <a:ext uri="{FF2B5EF4-FFF2-40B4-BE49-F238E27FC236}">
                <a16:creationId xmlns:a16="http://schemas.microsoft.com/office/drawing/2014/main" id="{85B9F2D3-BF31-404B-ACB3-6651158290B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EB9916F-2C37-4876-969E-EB0F1F7BD61B}"/>
              </a:ext>
            </a:extLst>
          </p:cNvPr>
          <p:cNvSpPr>
            <a:spLocks noGrp="1"/>
          </p:cNvSpPr>
          <p:nvPr>
            <p:ph type="sldNum" sz="quarter" idx="12"/>
          </p:nvPr>
        </p:nvSpPr>
        <p:spPr/>
        <p:txBody>
          <a:bodyPr/>
          <a:lstStyle/>
          <a:p>
            <a:fld id="{7FB9E224-9BE0-4C4F-BC75-81E6301BC756}" type="slidenum">
              <a:rPr lang="en-GB" smtClean="0"/>
              <a:t>‹#›</a:t>
            </a:fld>
            <a:endParaRPr lang="en-GB"/>
          </a:p>
        </p:txBody>
      </p:sp>
    </p:spTree>
    <p:extLst>
      <p:ext uri="{BB962C8B-B14F-4D97-AF65-F5344CB8AC3E}">
        <p14:creationId xmlns:p14="http://schemas.microsoft.com/office/powerpoint/2010/main" val="152160143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9A8E1-DD06-2A47-85BE-A57BB4C1A30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E8C008D-E85B-0E43-9A89-2676F763A0CB}"/>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47FD411-DF19-4540-B6DA-80EDCC074D43}"/>
              </a:ext>
            </a:extLst>
          </p:cNvPr>
          <p:cNvSpPr>
            <a:spLocks noGrp="1"/>
          </p:cNvSpPr>
          <p:nvPr>
            <p:ph type="dt" sz="half" idx="10"/>
          </p:nvPr>
        </p:nvSpPr>
        <p:spPr/>
        <p:txBody>
          <a:bodyPr/>
          <a:lstStyle/>
          <a:p>
            <a:fld id="{B2BB1FED-7C07-F94E-9C2C-D3CC32C86617}" type="datetimeFigureOut">
              <a:rPr lang="en-US" smtClean="0"/>
              <a:t>1/14/19</a:t>
            </a:fld>
            <a:endParaRPr lang="en-US"/>
          </a:p>
        </p:txBody>
      </p:sp>
      <p:sp>
        <p:nvSpPr>
          <p:cNvPr id="5" name="Footer Placeholder 4">
            <a:extLst>
              <a:ext uri="{FF2B5EF4-FFF2-40B4-BE49-F238E27FC236}">
                <a16:creationId xmlns:a16="http://schemas.microsoft.com/office/drawing/2014/main" id="{510B3A44-600B-7C4B-8B9A-566F1CC0E13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2844CC8-B94B-0842-BE03-6FDAE420D8CD}"/>
              </a:ext>
            </a:extLst>
          </p:cNvPr>
          <p:cNvSpPr>
            <a:spLocks noGrp="1"/>
          </p:cNvSpPr>
          <p:nvPr>
            <p:ph type="sldNum" sz="quarter" idx="12"/>
          </p:nvPr>
        </p:nvSpPr>
        <p:spPr/>
        <p:txBody>
          <a:bodyPr/>
          <a:lstStyle/>
          <a:p>
            <a:fld id="{0859EA8F-0C3D-0044-A4A0-0D437688CC40}" type="slidenum">
              <a:rPr lang="en-US" smtClean="0"/>
              <a:t>‹#›</a:t>
            </a:fld>
            <a:endParaRPr lang="en-US"/>
          </a:p>
        </p:txBody>
      </p:sp>
    </p:spTree>
    <p:extLst>
      <p:ext uri="{BB962C8B-B14F-4D97-AF65-F5344CB8AC3E}">
        <p14:creationId xmlns:p14="http://schemas.microsoft.com/office/powerpoint/2010/main" val="5156165"/>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748806355"/>
      </p:ext>
    </p:extLst>
  </p:cSld>
  <p:clrMap bg1="lt1" tx1="dk1" bg2="lt2" tx2="dk2" accent1="accent1" accent2="accent2" accent3="accent3" accent4="accent4" accent5="accent5" accent6="accent6" hlink="hlink" folHlink="folHlink"/>
  <p:sldLayoutIdLst>
    <p:sldLayoutId id="2147483829" r:id="rId1"/>
    <p:sldLayoutId id="2147483859" r:id="rId2"/>
    <p:sldLayoutId id="2147483806" r:id="rId3"/>
    <p:sldLayoutId id="2147483864" r:id="rId4"/>
    <p:sldLayoutId id="2147483860" r:id="rId5"/>
    <p:sldLayoutId id="2147483861" r:id="rId6"/>
    <p:sldLayoutId id="2147483858" r:id="rId7"/>
    <p:sldLayoutId id="2147483865" r:id="rId8"/>
    <p:sldLayoutId id="2147483862" r:id="rId9"/>
    <p:sldLayoutId id="2147483863" r:id="rId10"/>
    <p:sldLayoutId id="2147483853" r:id="rId11"/>
    <p:sldLayoutId id="2147483854" r:id="rId12"/>
    <p:sldLayoutId id="2147483852" r:id="rId13"/>
    <p:sldLayoutId id="2147483849" r:id="rId14"/>
    <p:sldLayoutId id="2147483851" r:id="rId15"/>
    <p:sldLayoutId id="2147483850" r:id="rId16"/>
    <p:sldLayoutId id="2147483846" r:id="rId17"/>
    <p:sldLayoutId id="2147483847" r:id="rId18"/>
    <p:sldLayoutId id="2147483841" r:id="rId19"/>
    <p:sldLayoutId id="2147483811" r:id="rId20"/>
    <p:sldLayoutId id="2147483856" r:id="rId21"/>
    <p:sldLayoutId id="2147483810" r:id="rId22"/>
    <p:sldLayoutId id="2147483842" r:id="rId23"/>
    <p:sldLayoutId id="2147483848" r:id="rId24"/>
    <p:sldLayoutId id="2147483844" r:id="rId25"/>
    <p:sldLayoutId id="2147483845" r:id="rId26"/>
    <p:sldLayoutId id="2147483838" r:id="rId27"/>
    <p:sldLayoutId id="2147483839" r:id="rId28"/>
    <p:sldLayoutId id="2147483843" r:id="rId29"/>
    <p:sldLayoutId id="2147483866" r:id="rId30"/>
    <p:sldLayoutId id="2147483867" r:id="rId31"/>
    <p:sldLayoutId id="2147483868" r:id="rId32"/>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b="0" kern="1200">
          <a:solidFill>
            <a:schemeClr val="tx1">
              <a:lumMod val="50000"/>
              <a:lumOff val="50000"/>
            </a:schemeClr>
          </a:solidFill>
          <a:latin typeface="Verdana" charset="0"/>
          <a:ea typeface="Verdana" charset="0"/>
          <a:cs typeface="Verdana"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lumMod val="50000"/>
              <a:lumOff val="50000"/>
            </a:schemeClr>
          </a:solidFill>
          <a:latin typeface="Verdana" charset="0"/>
          <a:ea typeface="Verdana" charset="0"/>
          <a:cs typeface="Verdana"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50000"/>
              <a:lumOff val="50000"/>
            </a:schemeClr>
          </a:solidFill>
          <a:latin typeface="Verdana" charset="0"/>
          <a:ea typeface="Verdana" charset="0"/>
          <a:cs typeface="Verdana"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50000"/>
              <a:lumOff val="50000"/>
            </a:schemeClr>
          </a:solidFill>
          <a:latin typeface="Verdana" charset="0"/>
          <a:ea typeface="Verdana" charset="0"/>
          <a:cs typeface="Verdana"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50000"/>
              <a:lumOff val="50000"/>
            </a:schemeClr>
          </a:solidFill>
          <a:latin typeface="Verdana" charset="0"/>
          <a:ea typeface="Verdana" charset="0"/>
          <a:cs typeface="Verdana"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50000"/>
              <a:lumOff val="50000"/>
            </a:schemeClr>
          </a:solidFill>
          <a:latin typeface="Verdana" charset="0"/>
          <a:ea typeface="Verdana" charset="0"/>
          <a:cs typeface="Verdana"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30.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png"/></Relationships>
</file>

<file path=ppt/slides/_rels/slide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1.xml"/></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21.xml"/><Relationship Id="rId4" Type="http://schemas.openxmlformats.org/officeDocument/2006/relationships/image" Target="../media/image16.jp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20.jpg"/><Relationship Id="rId2" Type="http://schemas.openxmlformats.org/officeDocument/2006/relationships/notesSlide" Target="../notesSlides/notesSlide3.xml"/><Relationship Id="rId1" Type="http://schemas.openxmlformats.org/officeDocument/2006/relationships/slideLayout" Target="../slideLayouts/slideLayout21.xml"/><Relationship Id="rId6" Type="http://schemas.openxmlformats.org/officeDocument/2006/relationships/image" Target="../media/image19.jpg"/><Relationship Id="rId5" Type="http://schemas.openxmlformats.org/officeDocument/2006/relationships/image" Target="../media/image18.jpg"/><Relationship Id="rId4" Type="http://schemas.openxmlformats.org/officeDocument/2006/relationships/image" Target="../media/image17.jpg"/></Relationships>
</file>

<file path=ppt/slides/_rels/slide5.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notesSlide" Target="../notesSlides/notesSlide4.xml"/><Relationship Id="rId1" Type="http://schemas.openxmlformats.org/officeDocument/2006/relationships/slideLayout" Target="../slideLayouts/slideLayout21.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6.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5.xml"/><Relationship Id="rId1" Type="http://schemas.openxmlformats.org/officeDocument/2006/relationships/slideLayout" Target="../slideLayouts/slideLayout21.xml"/><Relationship Id="rId4" Type="http://schemas.openxmlformats.org/officeDocument/2006/relationships/image" Target="../media/image28.png"/></Relationships>
</file>

<file path=ppt/slides/_rels/slide7.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6.xml"/><Relationship Id="rId1" Type="http://schemas.openxmlformats.org/officeDocument/2006/relationships/slideLayout" Target="../slideLayouts/slideLayout21.xml"/><Relationship Id="rId4" Type="http://schemas.openxmlformats.org/officeDocument/2006/relationships/image" Target="../media/image3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7.xml"/><Relationship Id="rId1" Type="http://schemas.openxmlformats.org/officeDocument/2006/relationships/slideLayout" Target="../slideLayouts/slideLayout21.xml"/></Relationships>
</file>

<file path=ppt/slides/_rels/slide1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8.xml"/><Relationship Id="rId1" Type="http://schemas.openxmlformats.org/officeDocument/2006/relationships/slideLayout" Target="../slideLayouts/slideLayout21.xml"/></Relationships>
</file>

<file path=ppt/slides/_rels/slide1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9.xml"/><Relationship Id="rId1" Type="http://schemas.openxmlformats.org/officeDocument/2006/relationships/slideLayout" Target="../slideLayouts/slideLayout21.xml"/></Relationships>
</file>

<file path=ppt/slides/_rels/slide12.xml.rels><?xml version="1.0" encoding="UTF-8" standalone="yes"?>
<Relationships xmlns="http://schemas.openxmlformats.org/package/2006/relationships"><Relationship Id="rId3" Type="http://schemas.openxmlformats.org/officeDocument/2006/relationships/image" Target="../media/image35.svg"/><Relationship Id="rId2" Type="http://schemas.openxmlformats.org/officeDocument/2006/relationships/image" Target="../media/image34.png"/><Relationship Id="rId1" Type="http://schemas.openxmlformats.org/officeDocument/2006/relationships/slideLayout" Target="../slideLayouts/slideLayout30.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13.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39.jpeg"/><Relationship Id="rId7" Type="http://schemas.openxmlformats.org/officeDocument/2006/relationships/image" Target="../media/image43.png"/><Relationship Id="rId2" Type="http://schemas.openxmlformats.org/officeDocument/2006/relationships/notesSlide" Target="../notesSlides/notesSlide10.xml"/><Relationship Id="rId1" Type="http://schemas.openxmlformats.org/officeDocument/2006/relationships/slideLayout" Target="../slideLayouts/slideLayout30.xml"/><Relationship Id="rId6" Type="http://schemas.openxmlformats.org/officeDocument/2006/relationships/image" Target="../media/image42.png"/><Relationship Id="rId5" Type="http://schemas.openxmlformats.org/officeDocument/2006/relationships/image" Target="../media/image41.png"/><Relationship Id="rId10" Type="http://schemas.openxmlformats.org/officeDocument/2006/relationships/image" Target="../media/image46.png"/><Relationship Id="rId4" Type="http://schemas.openxmlformats.org/officeDocument/2006/relationships/image" Target="../media/image40.png"/><Relationship Id="rId9" Type="http://schemas.openxmlformats.org/officeDocument/2006/relationships/image" Target="../media/image45.png"/></Relationships>
</file>

<file path=ppt/slides/_rels/slide14.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51.png"/><Relationship Id="rId2" Type="http://schemas.openxmlformats.org/officeDocument/2006/relationships/notesSlide" Target="../notesSlides/notesSlide11.xml"/><Relationship Id="rId1" Type="http://schemas.openxmlformats.org/officeDocument/2006/relationships/slideLayout" Target="../slideLayouts/slideLayout30.xml"/><Relationship Id="rId6" Type="http://schemas.openxmlformats.org/officeDocument/2006/relationships/image" Target="../media/image50.svg"/><Relationship Id="rId5" Type="http://schemas.openxmlformats.org/officeDocument/2006/relationships/image" Target="../media/image49.png"/><Relationship Id="rId4" Type="http://schemas.openxmlformats.org/officeDocument/2006/relationships/image" Target="../media/image48.png"/></Relationships>
</file>

<file path=ppt/slides/_rels/slide15.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12.xml"/><Relationship Id="rId1" Type="http://schemas.openxmlformats.org/officeDocument/2006/relationships/slideLayout" Target="../slideLayouts/slideLayout21.xml"/><Relationship Id="rId4" Type="http://schemas.openxmlformats.org/officeDocument/2006/relationships/image" Target="../media/image53.jpeg"/></Relationships>
</file>

<file path=ppt/slides/_rels/slide16.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13.xml"/><Relationship Id="rId1" Type="http://schemas.openxmlformats.org/officeDocument/2006/relationships/slideLayout" Target="../slideLayouts/slideLayout21.xml"/></Relationships>
</file>

<file path=ppt/slides/_rels/slide17.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15.xml"/><Relationship Id="rId1" Type="http://schemas.openxmlformats.org/officeDocument/2006/relationships/slideLayout" Target="../slideLayouts/slideLayout30.xml"/><Relationship Id="rId6" Type="http://schemas.openxmlformats.org/officeDocument/2006/relationships/image" Target="../media/image50.svg"/><Relationship Id="rId5" Type="http://schemas.openxmlformats.org/officeDocument/2006/relationships/image" Target="../media/image49.png"/><Relationship Id="rId4" Type="http://schemas.openxmlformats.org/officeDocument/2006/relationships/image" Target="../media/image59.png"/></Relationships>
</file>

<file path=ppt/slides/_rels/slide22.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16.xml"/><Relationship Id="rId1" Type="http://schemas.openxmlformats.org/officeDocument/2006/relationships/slideLayout" Target="../slideLayouts/slideLayout30.xml"/><Relationship Id="rId6" Type="http://schemas.openxmlformats.org/officeDocument/2006/relationships/image" Target="../media/image59.png"/><Relationship Id="rId5" Type="http://schemas.openxmlformats.org/officeDocument/2006/relationships/image" Target="../media/image62.png"/><Relationship Id="rId4" Type="http://schemas.openxmlformats.org/officeDocument/2006/relationships/image" Target="../media/image61.png"/></Relationships>
</file>

<file path=ppt/slides/_rels/slide23.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17.xml"/><Relationship Id="rId1" Type="http://schemas.openxmlformats.org/officeDocument/2006/relationships/slideLayout" Target="../slideLayouts/slideLayout30.xml"/><Relationship Id="rId6" Type="http://schemas.openxmlformats.org/officeDocument/2006/relationships/image" Target="../media/image50.svg"/><Relationship Id="rId5" Type="http://schemas.openxmlformats.org/officeDocument/2006/relationships/image" Target="../media/image49.png"/><Relationship Id="rId4" Type="http://schemas.openxmlformats.org/officeDocument/2006/relationships/image" Target="../media/image64.png"/></Relationships>
</file>

<file path=ppt/slides/_rels/slide24.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18.xml"/><Relationship Id="rId1" Type="http://schemas.openxmlformats.org/officeDocument/2006/relationships/slideLayout" Target="../slideLayouts/slideLayout30.xml"/><Relationship Id="rId6" Type="http://schemas.openxmlformats.org/officeDocument/2006/relationships/image" Target="../media/image64.png"/><Relationship Id="rId5" Type="http://schemas.openxmlformats.org/officeDocument/2006/relationships/image" Target="../media/image67.png"/><Relationship Id="rId4" Type="http://schemas.openxmlformats.org/officeDocument/2006/relationships/image" Target="../media/image66.png"/></Relationships>
</file>

<file path=ppt/slides/_rels/slide25.xml.rels><?xml version="1.0" encoding="UTF-8" standalone="yes"?>
<Relationships xmlns="http://schemas.openxmlformats.org/package/2006/relationships"><Relationship Id="rId3" Type="http://schemas.openxmlformats.org/officeDocument/2006/relationships/image" Target="../media/image69.jpg"/><Relationship Id="rId2" Type="http://schemas.openxmlformats.org/officeDocument/2006/relationships/image" Target="../media/image68.jpeg"/><Relationship Id="rId1" Type="http://schemas.openxmlformats.org/officeDocument/2006/relationships/slideLayout" Target="../slideLayouts/slideLayout31.xml"/><Relationship Id="rId5" Type="http://schemas.openxmlformats.org/officeDocument/2006/relationships/image" Target="../media/image71.gif"/><Relationship Id="rId4" Type="http://schemas.openxmlformats.org/officeDocument/2006/relationships/image" Target="../media/image70.gif"/></Relationships>
</file>

<file path=ppt/slides/_rels/slide26.xml.rels><?xml version="1.0" encoding="UTF-8" standalone="yes"?>
<Relationships xmlns="http://schemas.openxmlformats.org/package/2006/relationships"><Relationship Id="rId8" Type="http://schemas.openxmlformats.org/officeDocument/2006/relationships/image" Target="../media/image76.png"/><Relationship Id="rId3" Type="http://schemas.openxmlformats.org/officeDocument/2006/relationships/image" Target="../media/image12.png"/><Relationship Id="rId7" Type="http://schemas.openxmlformats.org/officeDocument/2006/relationships/image" Target="../media/image75.png"/><Relationship Id="rId2" Type="http://schemas.openxmlformats.org/officeDocument/2006/relationships/notesSlide" Target="../notesSlides/notesSlide19.xml"/><Relationship Id="rId1" Type="http://schemas.openxmlformats.org/officeDocument/2006/relationships/slideLayout" Target="../slideLayouts/slideLayout21.xml"/><Relationship Id="rId6" Type="http://schemas.openxmlformats.org/officeDocument/2006/relationships/image" Target="../media/image74.png"/><Relationship Id="rId5" Type="http://schemas.openxmlformats.org/officeDocument/2006/relationships/image" Target="../media/image73.png"/><Relationship Id="rId4" Type="http://schemas.openxmlformats.org/officeDocument/2006/relationships/image" Target="../media/image72.png"/><Relationship Id="rId9" Type="http://schemas.openxmlformats.org/officeDocument/2006/relationships/image" Target="../media/image77.png"/></Relationships>
</file>

<file path=ppt/slides/_rels/slide27.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32.xml"/></Relationships>
</file>

<file path=ppt/slides/_rels/slide28.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79.png"/><Relationship Id="rId1" Type="http://schemas.openxmlformats.org/officeDocument/2006/relationships/slideLayout" Target="../slideLayouts/slideLayout30.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3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0.xml"/><Relationship Id="rId1" Type="http://schemas.openxmlformats.org/officeDocument/2006/relationships/slideLayout" Target="../slideLayouts/slideLayout21.xml"/><Relationship Id="rId4" Type="http://schemas.openxmlformats.org/officeDocument/2006/relationships/image" Target="../media/image81.png"/></Relationships>
</file>

<file path=ppt/slides/_rels/slide32.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notesSlide" Target="../notesSlides/notesSlide21.xml"/><Relationship Id="rId1" Type="http://schemas.openxmlformats.org/officeDocument/2006/relationships/slideLayout" Target="../slideLayouts/slideLayout21.xml"/><Relationship Id="rId4" Type="http://schemas.openxmlformats.org/officeDocument/2006/relationships/image" Target="../media/image12.png"/></Relationships>
</file>

<file path=ppt/slides/_rels/slide33.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notesSlide" Target="../notesSlides/notesSlide22.xml"/><Relationship Id="rId1" Type="http://schemas.openxmlformats.org/officeDocument/2006/relationships/slideLayout" Target="../slideLayouts/slideLayout21.xml"/><Relationship Id="rId4" Type="http://schemas.openxmlformats.org/officeDocument/2006/relationships/image" Target="../media/image12.pn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E794770-53D4-475B-9BAC-B36708AA11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05416" y="1348424"/>
            <a:ext cx="4599709" cy="4599709"/>
          </a:xfrm>
          <a:prstGeom prst="rect">
            <a:avLst/>
          </a:prstGeom>
        </p:spPr>
      </p:pic>
      <p:pic>
        <p:nvPicPr>
          <p:cNvPr id="4" name="Picture 3">
            <a:extLst>
              <a:ext uri="{FF2B5EF4-FFF2-40B4-BE49-F238E27FC236}">
                <a16:creationId xmlns:a16="http://schemas.microsoft.com/office/drawing/2014/main" id="{FD7BB3D2-8E33-463E-8C08-B37F252CE3A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09834" y="280902"/>
            <a:ext cx="2923038" cy="2340869"/>
          </a:xfrm>
          <a:prstGeom prst="rect">
            <a:avLst/>
          </a:prstGeom>
        </p:spPr>
      </p:pic>
      <p:pic>
        <p:nvPicPr>
          <p:cNvPr id="13" name="Graphic 12">
            <a:extLst>
              <a:ext uri="{FF2B5EF4-FFF2-40B4-BE49-F238E27FC236}">
                <a16:creationId xmlns:a16="http://schemas.microsoft.com/office/drawing/2014/main" id="{74611AEF-C853-4A51-BF1B-DC42A8215678}"/>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470629" y="436566"/>
            <a:ext cx="1701032" cy="1596353"/>
          </a:xfrm>
          <a:prstGeom prst="rect">
            <a:avLst/>
          </a:prstGeom>
        </p:spPr>
      </p:pic>
      <p:sp>
        <p:nvSpPr>
          <p:cNvPr id="7" name="Rectangle 6"/>
          <p:cNvSpPr/>
          <p:nvPr/>
        </p:nvSpPr>
        <p:spPr>
          <a:xfrm>
            <a:off x="933864" y="3007665"/>
            <a:ext cx="4796317" cy="2677656"/>
          </a:xfrm>
          <a:prstGeom prst="rect">
            <a:avLst/>
          </a:prstGeom>
        </p:spPr>
        <p:txBody>
          <a:bodyPr wrap="square" anchor="t">
            <a:spAutoFit/>
          </a:bodyPr>
          <a:lstStyle/>
          <a:p>
            <a:pPr algn="ctr"/>
            <a:r>
              <a:rPr lang="en-US" sz="2400" dirty="0">
                <a:solidFill>
                  <a:srgbClr val="3F2A56"/>
                </a:solidFill>
                <a:latin typeface="Verdana" panose="020B0604030504040204" pitchFamily="34" charset="0"/>
                <a:ea typeface="Verdana" panose="020B0604030504040204" pitchFamily="34" charset="0"/>
              </a:rPr>
              <a:t>A fit body begins with mental wellness, and the key to a healthy brain is the gut microbiome. Body. Brain. Biome. Project b3. The holistic solution to a healthier well-being.</a:t>
            </a:r>
            <a:endParaRPr lang="en-US" sz="3200" dirty="0">
              <a:solidFill>
                <a:srgbClr val="3F2A56"/>
              </a:solidFill>
              <a:latin typeface="Verdana" panose="020B0604030504040204" pitchFamily="34" charset="0"/>
              <a:ea typeface="Verdana" panose="020B0604030504040204" pitchFamily="34" charset="0"/>
              <a:cs typeface="Verdana" panose="020B0604030504040204" pitchFamily="34" charset="0"/>
            </a:endParaRPr>
          </a:p>
        </p:txBody>
      </p:sp>
      <p:sp>
        <p:nvSpPr>
          <p:cNvPr id="16" name="TextBox 15">
            <a:extLst>
              <a:ext uri="{FF2B5EF4-FFF2-40B4-BE49-F238E27FC236}">
                <a16:creationId xmlns:a16="http://schemas.microsoft.com/office/drawing/2014/main" id="{6A007DA1-A4DC-4E00-A52F-273BA08C785D}"/>
              </a:ext>
            </a:extLst>
          </p:cNvPr>
          <p:cNvSpPr txBox="1"/>
          <p:nvPr/>
        </p:nvSpPr>
        <p:spPr>
          <a:xfrm>
            <a:off x="6585561" y="961123"/>
            <a:ext cx="1467986" cy="461665"/>
          </a:xfrm>
          <a:prstGeom prst="rect">
            <a:avLst/>
          </a:prstGeom>
          <a:noFill/>
        </p:spPr>
        <p:txBody>
          <a:bodyPr wrap="square" rtlCol="0">
            <a:spAutoFit/>
          </a:bodyPr>
          <a:lstStyle/>
          <a:p>
            <a:pPr algn="ctr"/>
            <a:r>
              <a:rPr lang="en-US" sz="2400" dirty="0">
                <a:solidFill>
                  <a:schemeClr val="bg1"/>
                </a:solidFill>
                <a:latin typeface="Verdana" panose="020B0604030504040204" pitchFamily="34" charset="0"/>
                <a:ea typeface="Verdana" panose="020B0604030504040204" pitchFamily="34" charset="0"/>
                <a:cs typeface="Verdana" panose="020B0604030504040204" pitchFamily="34" charset="0"/>
              </a:rPr>
              <a:t>BODY.</a:t>
            </a:r>
          </a:p>
        </p:txBody>
      </p:sp>
      <p:pic>
        <p:nvPicPr>
          <p:cNvPr id="21" name="Graphic 12">
            <a:extLst>
              <a:ext uri="{FF2B5EF4-FFF2-40B4-BE49-F238E27FC236}">
                <a16:creationId xmlns:a16="http://schemas.microsoft.com/office/drawing/2014/main" id="{74611AEF-C853-4A51-BF1B-DC42A8215678}"/>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270013" y="446498"/>
            <a:ext cx="1690449" cy="1586421"/>
          </a:xfrm>
          <a:prstGeom prst="rect">
            <a:avLst/>
          </a:prstGeom>
        </p:spPr>
      </p:pic>
      <p:sp>
        <p:nvSpPr>
          <p:cNvPr id="18" name="TextBox 17">
            <a:extLst>
              <a:ext uri="{FF2B5EF4-FFF2-40B4-BE49-F238E27FC236}">
                <a16:creationId xmlns:a16="http://schemas.microsoft.com/office/drawing/2014/main" id="{489ED6E2-21F5-4694-8A38-5F166B2448A5}"/>
              </a:ext>
            </a:extLst>
          </p:cNvPr>
          <p:cNvSpPr txBox="1"/>
          <p:nvPr/>
        </p:nvSpPr>
        <p:spPr>
          <a:xfrm>
            <a:off x="8335076" y="961123"/>
            <a:ext cx="1540387" cy="461665"/>
          </a:xfrm>
          <a:prstGeom prst="rect">
            <a:avLst/>
          </a:prstGeom>
          <a:noFill/>
        </p:spPr>
        <p:txBody>
          <a:bodyPr wrap="square" rtlCol="0">
            <a:spAutoFit/>
          </a:bodyPr>
          <a:lstStyle/>
          <a:p>
            <a:pPr algn="ctr"/>
            <a:r>
              <a:rPr lang="en-US" sz="2400" dirty="0">
                <a:solidFill>
                  <a:schemeClr val="bg1"/>
                </a:solidFill>
                <a:latin typeface="Verdana" panose="020B0604030504040204" pitchFamily="34" charset="0"/>
                <a:ea typeface="Verdana" panose="020B0604030504040204" pitchFamily="34" charset="0"/>
                <a:cs typeface="Verdana" panose="020B0604030504040204" pitchFamily="34" charset="0"/>
              </a:rPr>
              <a:t>BRAIN.</a:t>
            </a:r>
            <a:endParaRPr lang="en-US" sz="2000" dirty="0">
              <a:solidFill>
                <a:schemeClr val="bg1"/>
              </a:solidFill>
              <a:latin typeface="Verdana" panose="020B0604030504040204" pitchFamily="34" charset="0"/>
              <a:ea typeface="Verdana" panose="020B0604030504040204" pitchFamily="34" charset="0"/>
              <a:cs typeface="Verdana" panose="020B0604030504040204" pitchFamily="34" charset="0"/>
            </a:endParaRPr>
          </a:p>
        </p:txBody>
      </p:sp>
      <p:pic>
        <p:nvPicPr>
          <p:cNvPr id="23" name="Graphic 12">
            <a:extLst>
              <a:ext uri="{FF2B5EF4-FFF2-40B4-BE49-F238E27FC236}">
                <a16:creationId xmlns:a16="http://schemas.microsoft.com/office/drawing/2014/main" id="{74611AEF-C853-4A51-BF1B-DC42A8215678}"/>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072580" y="436565"/>
            <a:ext cx="1701033" cy="1596354"/>
          </a:xfrm>
          <a:prstGeom prst="rect">
            <a:avLst/>
          </a:prstGeom>
        </p:spPr>
      </p:pic>
      <p:sp>
        <p:nvSpPr>
          <p:cNvPr id="19" name="TextBox 18">
            <a:extLst>
              <a:ext uri="{FF2B5EF4-FFF2-40B4-BE49-F238E27FC236}">
                <a16:creationId xmlns:a16="http://schemas.microsoft.com/office/drawing/2014/main" id="{7E952B41-55AA-4411-841E-19D4A172FD36}"/>
              </a:ext>
            </a:extLst>
          </p:cNvPr>
          <p:cNvSpPr txBox="1"/>
          <p:nvPr/>
        </p:nvSpPr>
        <p:spPr>
          <a:xfrm>
            <a:off x="10121755" y="962810"/>
            <a:ext cx="1602682" cy="461665"/>
          </a:xfrm>
          <a:prstGeom prst="rect">
            <a:avLst/>
          </a:prstGeom>
          <a:noFill/>
        </p:spPr>
        <p:txBody>
          <a:bodyPr wrap="square" rtlCol="0">
            <a:spAutoFit/>
          </a:bodyPr>
          <a:lstStyle/>
          <a:p>
            <a:pPr algn="ctr"/>
            <a:r>
              <a:rPr lang="en-US" sz="2400" dirty="0">
                <a:solidFill>
                  <a:schemeClr val="bg1"/>
                </a:solidFill>
                <a:latin typeface="Verdana" panose="020B0604030504040204" pitchFamily="34" charset="0"/>
                <a:ea typeface="Verdana" panose="020B0604030504040204" pitchFamily="34" charset="0"/>
                <a:cs typeface="Verdana" panose="020B0604030504040204" pitchFamily="34" charset="0"/>
              </a:rPr>
              <a:t>BIOME.</a:t>
            </a:r>
          </a:p>
        </p:txBody>
      </p:sp>
      <p:sp>
        <p:nvSpPr>
          <p:cNvPr id="25" name="TextBox 24">
            <a:extLst>
              <a:ext uri="{FF2B5EF4-FFF2-40B4-BE49-F238E27FC236}">
                <a16:creationId xmlns:a16="http://schemas.microsoft.com/office/drawing/2014/main" id="{8CC05D11-1BD7-479A-9B05-CB6A0C58BA63}"/>
              </a:ext>
            </a:extLst>
          </p:cNvPr>
          <p:cNvSpPr txBox="1"/>
          <p:nvPr/>
        </p:nvSpPr>
        <p:spPr>
          <a:xfrm>
            <a:off x="295275" y="6396832"/>
            <a:ext cx="3076078" cy="369332"/>
          </a:xfrm>
          <a:prstGeom prst="rect">
            <a:avLst/>
          </a:prstGeom>
          <a:noFill/>
          <a:ln>
            <a:solidFill>
              <a:srgbClr val="2B1054"/>
            </a:solidFill>
          </a:ln>
        </p:spPr>
        <p:txBody>
          <a:bodyPr wrap="square" rtlCol="0">
            <a:spAutoFit/>
          </a:bodyPr>
          <a:lstStyle/>
          <a:p>
            <a:r>
              <a:rPr lang="en-US" sz="600" dirty="0">
                <a:latin typeface="Verdana" panose="020B0604030504040204" pitchFamily="34" charset="0"/>
                <a:ea typeface="Verdana" panose="020B0604030504040204" pitchFamily="34" charset="0"/>
                <a:cs typeface="Verdana" panose="020B0604030504040204" pitchFamily="34" charset="0"/>
              </a:rPr>
              <a:t>*These statements have not been evaluated by the Food and Drug Administration. This product is not intended to diagnose, treat, cure, or prevent any disease.</a:t>
            </a:r>
          </a:p>
        </p:txBody>
      </p:sp>
      <p:sp>
        <p:nvSpPr>
          <p:cNvPr id="31" name="Rectangle: Rounded Corners 30">
            <a:extLst>
              <a:ext uri="{FF2B5EF4-FFF2-40B4-BE49-F238E27FC236}">
                <a16:creationId xmlns:a16="http://schemas.microsoft.com/office/drawing/2014/main" id="{2EDE9B94-8185-48DC-9584-94E516FCBD73}"/>
              </a:ext>
            </a:extLst>
          </p:cNvPr>
          <p:cNvSpPr/>
          <p:nvPr/>
        </p:nvSpPr>
        <p:spPr>
          <a:xfrm>
            <a:off x="7324660" y="4829175"/>
            <a:ext cx="3769570" cy="1177925"/>
          </a:xfrm>
          <a:prstGeom prst="roundRect">
            <a:avLst/>
          </a:prstGeom>
          <a:noFill/>
          <a:ln w="38100">
            <a:solidFill>
              <a:srgbClr val="822E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latin typeface="Verdana" panose="020B0604030504040204" pitchFamily="34" charset="0"/>
            </a:endParaRPr>
          </a:p>
        </p:txBody>
      </p:sp>
      <p:sp>
        <p:nvSpPr>
          <p:cNvPr id="32" name="TextBox 31">
            <a:extLst>
              <a:ext uri="{FF2B5EF4-FFF2-40B4-BE49-F238E27FC236}">
                <a16:creationId xmlns:a16="http://schemas.microsoft.com/office/drawing/2014/main" id="{C963E7AA-1A37-4BE7-8E59-C0C2CB199E4C}"/>
              </a:ext>
            </a:extLst>
          </p:cNvPr>
          <p:cNvSpPr txBox="1"/>
          <p:nvPr/>
        </p:nvSpPr>
        <p:spPr>
          <a:xfrm>
            <a:off x="7361800" y="4941083"/>
            <a:ext cx="2042550" cy="954107"/>
          </a:xfrm>
          <a:prstGeom prst="rect">
            <a:avLst/>
          </a:prstGeom>
          <a:noFill/>
        </p:spPr>
        <p:txBody>
          <a:bodyPr wrap="square" rtlCol="0" anchor="t">
            <a:spAutoFit/>
          </a:bodyPr>
          <a:lstStyle/>
          <a:p>
            <a:r>
              <a:rPr lang="en-US" sz="1400" b="1" dirty="0">
                <a:latin typeface="Verdana" panose="020B0604030504040204" pitchFamily="34" charset="0"/>
                <a:ea typeface="Verdana" panose="020B0604030504040204" pitchFamily="34" charset="0"/>
                <a:cs typeface="Verdana" panose="020B0604030504040204" pitchFamily="34" charset="0"/>
              </a:rPr>
              <a:t>Item Code:</a:t>
            </a:r>
            <a:br>
              <a:rPr lang="en-US" dirty="0">
                <a:latin typeface="Verdana" panose="020B0604030504040204" pitchFamily="34" charset="0"/>
                <a:ea typeface="Verdana" panose="020B0604030504040204" pitchFamily="34" charset="0"/>
                <a:cs typeface="Verdana" panose="020B0604030504040204" pitchFamily="34" charset="0"/>
              </a:rPr>
            </a:br>
            <a:r>
              <a:rPr lang="en-US" sz="1400" b="1" dirty="0">
                <a:latin typeface="Verdana" panose="020B0604030504040204" pitchFamily="34" charset="0"/>
                <a:ea typeface="Verdana" panose="020B0604030504040204" pitchFamily="34" charset="0"/>
                <a:cs typeface="Verdana" panose="020B0604030504040204" pitchFamily="34" charset="0"/>
              </a:rPr>
              <a:t>Retail Price:</a:t>
            </a:r>
            <a:br>
              <a:rPr lang="en-US" dirty="0">
                <a:latin typeface="Verdana" panose="020B0604030504040204" pitchFamily="34" charset="0"/>
                <a:ea typeface="Verdana" panose="020B0604030504040204" pitchFamily="34" charset="0"/>
                <a:cs typeface="Verdana" panose="020B0604030504040204" pitchFamily="34" charset="0"/>
              </a:rPr>
            </a:br>
            <a:r>
              <a:rPr lang="en-US" sz="1400" b="1" dirty="0">
                <a:latin typeface="Verdana" panose="020B0604030504040204" pitchFamily="34" charset="0"/>
                <a:ea typeface="Verdana" panose="020B0604030504040204" pitchFamily="34" charset="0"/>
                <a:cs typeface="Verdana" panose="020B0604030504040204" pitchFamily="34" charset="0"/>
              </a:rPr>
              <a:t>Wholesale Price:</a:t>
            </a:r>
            <a:br>
              <a:rPr lang="en-US" dirty="0">
                <a:latin typeface="Verdana" panose="020B0604030504040204" pitchFamily="34" charset="0"/>
                <a:ea typeface="Verdana" panose="020B0604030504040204" pitchFamily="34" charset="0"/>
                <a:cs typeface="Verdana" panose="020B0604030504040204" pitchFamily="34" charset="0"/>
              </a:rPr>
            </a:br>
            <a:r>
              <a:rPr lang="en-US" sz="1400" b="1" dirty="0">
                <a:latin typeface="Verdana" panose="020B0604030504040204" pitchFamily="34" charset="0"/>
                <a:ea typeface="Verdana" panose="020B0604030504040204" pitchFamily="34" charset="0"/>
                <a:cs typeface="Verdana" panose="020B0604030504040204" pitchFamily="34" charset="0"/>
              </a:rPr>
              <a:t>Subscribe &amp; Save:</a:t>
            </a:r>
          </a:p>
        </p:txBody>
      </p:sp>
      <p:sp>
        <p:nvSpPr>
          <p:cNvPr id="33" name="TextBox 32">
            <a:extLst>
              <a:ext uri="{FF2B5EF4-FFF2-40B4-BE49-F238E27FC236}">
                <a16:creationId xmlns:a16="http://schemas.microsoft.com/office/drawing/2014/main" id="{57865CF2-6CE4-4463-857E-17DD07996C47}"/>
              </a:ext>
            </a:extLst>
          </p:cNvPr>
          <p:cNvSpPr txBox="1"/>
          <p:nvPr/>
        </p:nvSpPr>
        <p:spPr>
          <a:xfrm>
            <a:off x="9296400" y="4940554"/>
            <a:ext cx="1797830" cy="954107"/>
          </a:xfrm>
          <a:prstGeom prst="rect">
            <a:avLst/>
          </a:prstGeom>
          <a:noFill/>
        </p:spPr>
        <p:txBody>
          <a:bodyPr wrap="square" rtlCol="0" anchor="t">
            <a:spAutoFit/>
          </a:bodyPr>
          <a:lstStyle/>
          <a:p>
            <a:r>
              <a:rPr lang="en-US" sz="14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P012-P017</a:t>
            </a:r>
            <a:br>
              <a:rPr lang="en-US" dirty="0">
                <a:latin typeface="Verdana" panose="020B0604030504040204" pitchFamily="34" charset="0"/>
                <a:ea typeface="Verdana" panose="020B0604030504040204" pitchFamily="34" charset="0"/>
                <a:cs typeface="Verdana" panose="020B0604030504040204" pitchFamily="34" charset="0"/>
              </a:rPr>
            </a:br>
            <a:r>
              <a:rPr lang="en-US" sz="14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$486.00</a:t>
            </a:r>
            <a:br>
              <a:rPr lang="en-US" dirty="0">
                <a:latin typeface="Verdana" panose="020B0604030504040204" pitchFamily="34" charset="0"/>
                <a:ea typeface="Verdana" panose="020B0604030504040204" pitchFamily="34" charset="0"/>
                <a:cs typeface="Verdana" panose="020B0604030504040204" pitchFamily="34" charset="0"/>
              </a:rPr>
            </a:br>
            <a:r>
              <a:rPr lang="en-US" sz="14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$305.95 / 210 PV</a:t>
            </a:r>
            <a:br>
              <a:rPr lang="en-US" dirty="0">
                <a:latin typeface="Verdana" panose="020B0604030504040204" pitchFamily="34" charset="0"/>
                <a:ea typeface="Verdana" panose="020B0604030504040204" pitchFamily="34" charset="0"/>
                <a:cs typeface="Verdana" panose="020B0604030504040204" pitchFamily="34" charset="0"/>
              </a:rPr>
            </a:br>
            <a:r>
              <a:rPr lang="en-US" sz="14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$274.95 / 190 PV</a:t>
            </a:r>
          </a:p>
        </p:txBody>
      </p:sp>
      <p:sp>
        <p:nvSpPr>
          <p:cNvPr id="5" name="TextBox 4">
            <a:extLst>
              <a:ext uri="{FF2B5EF4-FFF2-40B4-BE49-F238E27FC236}">
                <a16:creationId xmlns:a16="http://schemas.microsoft.com/office/drawing/2014/main" id="{0D8563D5-003C-4FB8-B6F1-26CBF15F6C5A}"/>
              </a:ext>
            </a:extLst>
          </p:cNvPr>
          <p:cNvSpPr txBox="1"/>
          <p:nvPr/>
        </p:nvSpPr>
        <p:spPr>
          <a:xfrm>
            <a:off x="1549604" y="2507673"/>
            <a:ext cx="3354893" cy="369332"/>
          </a:xfrm>
          <a:prstGeom prst="rect">
            <a:avLst/>
          </a:prstGeom>
          <a:noFill/>
        </p:spPr>
        <p:txBody>
          <a:bodyPr wrap="square" rtlCol="0">
            <a:spAutoFit/>
          </a:bodyPr>
          <a:lstStyle/>
          <a:p>
            <a:pPr algn="ctr"/>
            <a:r>
              <a:rPr lang="en-US" b="1" dirty="0">
                <a:solidFill>
                  <a:srgbClr val="3F2A56"/>
                </a:solidFill>
                <a:latin typeface="Verdana" panose="020B0604030504040204" pitchFamily="34" charset="0"/>
                <a:ea typeface="Verdana" panose="020B0604030504040204" pitchFamily="34" charset="0"/>
              </a:rPr>
              <a:t>BODY. BRAIN. BIOME.</a:t>
            </a:r>
          </a:p>
        </p:txBody>
      </p:sp>
    </p:spTree>
    <p:extLst>
      <p:ext uri="{BB962C8B-B14F-4D97-AF65-F5344CB8AC3E}">
        <p14:creationId xmlns:p14="http://schemas.microsoft.com/office/powerpoint/2010/main" val="3042781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AF824F5D-C98B-614D-A995-8A947E38F03F}"/>
              </a:ext>
            </a:extLst>
          </p:cNvPr>
          <p:cNvPicPr>
            <a:picLocks noChangeAspect="1"/>
          </p:cNvPicPr>
          <p:nvPr/>
        </p:nvPicPr>
        <p:blipFill>
          <a:blip r:embed="rId2"/>
          <a:stretch>
            <a:fillRect/>
          </a:stretch>
        </p:blipFill>
        <p:spPr>
          <a:xfrm>
            <a:off x="3196167" y="1426123"/>
            <a:ext cx="5385903" cy="4871326"/>
          </a:xfrm>
          <a:prstGeom prst="rect">
            <a:avLst/>
          </a:prstGeom>
        </p:spPr>
      </p:pic>
      <p:sp>
        <p:nvSpPr>
          <p:cNvPr id="7" name="TextBox 6">
            <a:extLst>
              <a:ext uri="{FF2B5EF4-FFF2-40B4-BE49-F238E27FC236}">
                <a16:creationId xmlns:a16="http://schemas.microsoft.com/office/drawing/2014/main" id="{D851DF08-A396-1C40-8083-DAD57B289302}"/>
              </a:ext>
            </a:extLst>
          </p:cNvPr>
          <p:cNvSpPr txBox="1"/>
          <p:nvPr/>
        </p:nvSpPr>
        <p:spPr>
          <a:xfrm>
            <a:off x="1350433" y="4715933"/>
            <a:ext cx="1828800" cy="723275"/>
          </a:xfrm>
          <a:prstGeom prst="rect">
            <a:avLst/>
          </a:prstGeom>
          <a:noFill/>
        </p:spPr>
        <p:txBody>
          <a:bodyPr wrap="square" rtlCol="0">
            <a:spAutoFit/>
          </a:bodyPr>
          <a:lstStyle/>
          <a:p>
            <a:pPr algn="l"/>
            <a:r>
              <a:rPr lang="en-US" sz="4000" dirty="0"/>
              <a:t>Brain</a:t>
            </a:r>
          </a:p>
        </p:txBody>
      </p:sp>
      <p:sp>
        <p:nvSpPr>
          <p:cNvPr id="9" name="TextBox 8">
            <a:extLst>
              <a:ext uri="{FF2B5EF4-FFF2-40B4-BE49-F238E27FC236}">
                <a16:creationId xmlns:a16="http://schemas.microsoft.com/office/drawing/2014/main" id="{2348431E-A169-574E-98D4-2E5C0866457C}"/>
              </a:ext>
            </a:extLst>
          </p:cNvPr>
          <p:cNvSpPr txBox="1"/>
          <p:nvPr/>
        </p:nvSpPr>
        <p:spPr>
          <a:xfrm>
            <a:off x="5281083" y="198913"/>
            <a:ext cx="1828800" cy="723275"/>
          </a:xfrm>
          <a:prstGeom prst="rect">
            <a:avLst/>
          </a:prstGeom>
          <a:noFill/>
        </p:spPr>
        <p:txBody>
          <a:bodyPr wrap="square" rtlCol="0">
            <a:spAutoFit/>
          </a:bodyPr>
          <a:lstStyle/>
          <a:p>
            <a:pPr algn="l"/>
            <a:r>
              <a:rPr lang="en-US" sz="4000" dirty="0"/>
              <a:t>Biome</a:t>
            </a:r>
          </a:p>
        </p:txBody>
      </p:sp>
      <p:sp>
        <p:nvSpPr>
          <p:cNvPr id="11" name="TextBox 10">
            <a:extLst>
              <a:ext uri="{FF2B5EF4-FFF2-40B4-BE49-F238E27FC236}">
                <a16:creationId xmlns:a16="http://schemas.microsoft.com/office/drawing/2014/main" id="{7B02AB16-2E7F-2E44-AAE3-45D6FF9A9690}"/>
              </a:ext>
            </a:extLst>
          </p:cNvPr>
          <p:cNvSpPr txBox="1"/>
          <p:nvPr/>
        </p:nvSpPr>
        <p:spPr>
          <a:xfrm>
            <a:off x="9281583" y="4529667"/>
            <a:ext cx="1828800" cy="723275"/>
          </a:xfrm>
          <a:prstGeom prst="rect">
            <a:avLst/>
          </a:prstGeom>
          <a:noFill/>
        </p:spPr>
        <p:txBody>
          <a:bodyPr wrap="square" rtlCol="0">
            <a:spAutoFit/>
          </a:bodyPr>
          <a:lstStyle/>
          <a:p>
            <a:pPr algn="l"/>
            <a:r>
              <a:rPr lang="en-US" sz="4000" dirty="0"/>
              <a:t>Body</a:t>
            </a:r>
          </a:p>
        </p:txBody>
      </p:sp>
    </p:spTree>
    <p:extLst>
      <p:ext uri="{BB962C8B-B14F-4D97-AF65-F5344CB8AC3E}">
        <p14:creationId xmlns:p14="http://schemas.microsoft.com/office/powerpoint/2010/main" val="14770725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B113D1-77F1-4D04-9718-13538D120C87}"/>
              </a:ext>
            </a:extLst>
          </p:cNvPr>
          <p:cNvSpPr>
            <a:spLocks noGrp="1"/>
          </p:cNvSpPr>
          <p:nvPr>
            <p:ph type="title"/>
          </p:nvPr>
        </p:nvSpPr>
        <p:spPr/>
        <p:txBody>
          <a:bodyPr>
            <a:normAutofit/>
          </a:bodyPr>
          <a:lstStyle/>
          <a:p>
            <a:r>
              <a:rPr lang="en-US" sz="3600" b="1" dirty="0">
                <a:solidFill>
                  <a:srgbClr val="822E7F"/>
                </a:solidFill>
                <a:latin typeface="Verdana" panose="020B0604030504040204" pitchFamily="34" charset="0"/>
                <a:ea typeface="Verdana" panose="020B0604030504040204" pitchFamily="34" charset="0"/>
                <a:cs typeface="Verdana" panose="020B0604030504040204" pitchFamily="34" charset="0"/>
              </a:rPr>
              <a:t>Project b</a:t>
            </a:r>
            <a:r>
              <a:rPr lang="en-US" sz="3600" b="1" baseline="30000" dirty="0">
                <a:solidFill>
                  <a:srgbClr val="822E7F"/>
                </a:solidFill>
                <a:latin typeface="Verdana" panose="020B0604030504040204" pitchFamily="34" charset="0"/>
                <a:ea typeface="Verdana" panose="020B0604030504040204" pitchFamily="34" charset="0"/>
                <a:cs typeface="Verdana" panose="020B0604030504040204" pitchFamily="34" charset="0"/>
              </a:rPr>
              <a:t>3</a:t>
            </a:r>
            <a:r>
              <a:rPr lang="en-US" sz="3600" b="1" dirty="0">
                <a:solidFill>
                  <a:srgbClr val="822E7F"/>
                </a:solidFill>
                <a:latin typeface="Verdana" panose="020B0604030504040204" pitchFamily="34" charset="0"/>
                <a:ea typeface="Verdana" panose="020B0604030504040204" pitchFamily="34" charset="0"/>
                <a:cs typeface="Verdana" panose="020B0604030504040204" pitchFamily="34" charset="0"/>
              </a:rPr>
              <a:t>: BODY. BRAIN. BIOME.</a:t>
            </a:r>
            <a:endParaRPr lang="en-US" sz="3600" b="1" baseline="30000" dirty="0">
              <a:solidFill>
                <a:srgbClr val="822E7F"/>
              </a:solidFill>
              <a:latin typeface="Verdana" panose="020B0604030504040204" pitchFamily="34" charset="0"/>
              <a:ea typeface="Verdana" panose="020B0604030504040204" pitchFamily="34" charset="0"/>
              <a:cs typeface="Verdana" panose="020B0604030504040204" pitchFamily="34" charset="0"/>
            </a:endParaRPr>
          </a:p>
        </p:txBody>
      </p:sp>
      <p:sp>
        <p:nvSpPr>
          <p:cNvPr id="3" name="Text Placeholder 2">
            <a:extLst>
              <a:ext uri="{FF2B5EF4-FFF2-40B4-BE49-F238E27FC236}">
                <a16:creationId xmlns:a16="http://schemas.microsoft.com/office/drawing/2014/main" id="{A4C26A9C-C778-4025-B841-6F0B730513B7}"/>
              </a:ext>
            </a:extLst>
          </p:cNvPr>
          <p:cNvSpPr>
            <a:spLocks noGrp="1"/>
          </p:cNvSpPr>
          <p:nvPr>
            <p:ph type="body" sz="quarter" idx="11"/>
          </p:nvPr>
        </p:nvSpPr>
        <p:spPr>
          <a:xfrm>
            <a:off x="838200" y="2064003"/>
            <a:ext cx="8991600" cy="1348161"/>
          </a:xfrm>
        </p:spPr>
        <p:txBody>
          <a:bodyPr>
            <a:normAutofit/>
          </a:bodyPr>
          <a:lstStyle/>
          <a:p>
            <a:pPr marL="0" indent="0">
              <a:lnSpc>
                <a:spcPct val="100000"/>
              </a:lnSpc>
              <a:buNone/>
            </a:pPr>
            <a:r>
              <a:rPr lang="en-US" sz="2200" dirty="0">
                <a:solidFill>
                  <a:schemeClr val="tx1"/>
                </a:solidFill>
                <a:latin typeface="Verdana" panose="020B0604030504040204" pitchFamily="34" charset="0"/>
                <a:ea typeface="Verdana" panose="020B0604030504040204" pitchFamily="34" charset="0"/>
                <a:cs typeface="Verdana" panose="020B0604030504040204" pitchFamily="34" charset="0"/>
              </a:rPr>
              <a:t>Amare FundaMenta</a:t>
            </a:r>
            <a:r>
              <a:rPr lang="en-US" sz="2200" dirty="0">
                <a:latin typeface="Verdana" panose="020B0604030504040204" pitchFamily="34" charset="0"/>
                <a:ea typeface="Verdana" panose="020B0604030504040204" pitchFamily="34" charset="0"/>
                <a:cs typeface="Verdana" panose="020B0604030504040204" pitchFamily="34" charset="0"/>
              </a:rPr>
              <a:t>ls Pack (1), VitaGBX (1), GBX Protein (2), GBX SeedFiber (1), GBX SuperFood (1)</a:t>
            </a:r>
            <a:endParaRPr lang="en-US" sz="2200" dirty="0">
              <a:solidFill>
                <a:schemeClr val="tx1"/>
              </a:solidFill>
              <a:latin typeface="Verdana" panose="020B0604030504040204" pitchFamily="34" charset="0"/>
              <a:ea typeface="Verdana" panose="020B0604030504040204" pitchFamily="34" charset="0"/>
              <a:cs typeface="Verdana" panose="020B0604030504040204" pitchFamily="34" charset="0"/>
            </a:endParaRPr>
          </a:p>
        </p:txBody>
      </p:sp>
      <p:pic>
        <p:nvPicPr>
          <p:cNvPr id="15" name="Picture 14">
            <a:extLst>
              <a:ext uri="{FF2B5EF4-FFF2-40B4-BE49-F238E27FC236}">
                <a16:creationId xmlns:a16="http://schemas.microsoft.com/office/drawing/2014/main" id="{B62F902A-9FD1-4835-AEC9-2B8069FEA9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70646" y="229729"/>
            <a:ext cx="1993362" cy="1596353"/>
          </a:xfrm>
          <a:prstGeom prst="rect">
            <a:avLst/>
          </a:prstGeom>
        </p:spPr>
      </p:pic>
      <p:pic>
        <p:nvPicPr>
          <p:cNvPr id="6" name="Picture 5">
            <a:extLst>
              <a:ext uri="{FF2B5EF4-FFF2-40B4-BE49-F238E27FC236}">
                <a16:creationId xmlns:a16="http://schemas.microsoft.com/office/drawing/2014/main" id="{DF516108-BD05-4F97-863A-58123A79C35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826082"/>
            <a:ext cx="12192000" cy="4397115"/>
          </a:xfrm>
          <a:prstGeom prst="rect">
            <a:avLst/>
          </a:prstGeom>
        </p:spPr>
      </p:pic>
    </p:spTree>
    <p:extLst>
      <p:ext uri="{BB962C8B-B14F-4D97-AF65-F5344CB8AC3E}">
        <p14:creationId xmlns:p14="http://schemas.microsoft.com/office/powerpoint/2010/main" val="9392531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B113D1-77F1-4D04-9718-13538D120C87}"/>
              </a:ext>
            </a:extLst>
          </p:cNvPr>
          <p:cNvSpPr>
            <a:spLocks noGrp="1"/>
          </p:cNvSpPr>
          <p:nvPr>
            <p:ph type="title"/>
          </p:nvPr>
        </p:nvSpPr>
        <p:spPr>
          <a:xfrm>
            <a:off x="838200" y="365125"/>
            <a:ext cx="10515600" cy="1325563"/>
          </a:xfrm>
        </p:spPr>
        <p:txBody>
          <a:bodyPr>
            <a:normAutofit/>
          </a:bodyPr>
          <a:lstStyle/>
          <a:p>
            <a:r>
              <a:rPr lang="en-US" sz="3600" b="1" dirty="0">
                <a:solidFill>
                  <a:srgbClr val="822E7F"/>
                </a:solidFill>
                <a:latin typeface="Verdana" panose="020B0604030504040204" pitchFamily="34" charset="0"/>
                <a:ea typeface="Verdana" panose="020B0604030504040204" pitchFamily="34" charset="0"/>
                <a:cs typeface="Verdana" panose="020B0604030504040204" pitchFamily="34" charset="0"/>
              </a:rPr>
              <a:t>S.E.N.S.E. Program</a:t>
            </a:r>
            <a:endParaRPr lang="en-US" sz="3600" b="1" baseline="30000" dirty="0">
              <a:solidFill>
                <a:srgbClr val="822E7F"/>
              </a:solidFill>
              <a:latin typeface="Verdana" panose="020B0604030504040204" pitchFamily="34" charset="0"/>
              <a:ea typeface="Verdana" panose="020B0604030504040204" pitchFamily="34" charset="0"/>
              <a:cs typeface="Verdana" panose="020B0604030504040204" pitchFamily="34" charset="0"/>
            </a:endParaRPr>
          </a:p>
        </p:txBody>
      </p:sp>
      <p:sp>
        <p:nvSpPr>
          <p:cNvPr id="3" name="Text Placeholder 2">
            <a:extLst>
              <a:ext uri="{FF2B5EF4-FFF2-40B4-BE49-F238E27FC236}">
                <a16:creationId xmlns:a16="http://schemas.microsoft.com/office/drawing/2014/main" id="{A4C26A9C-C778-4025-B841-6F0B730513B7}"/>
              </a:ext>
            </a:extLst>
          </p:cNvPr>
          <p:cNvSpPr>
            <a:spLocks noGrp="1"/>
          </p:cNvSpPr>
          <p:nvPr>
            <p:ph type="body" sz="quarter" idx="11"/>
          </p:nvPr>
        </p:nvSpPr>
        <p:spPr>
          <a:xfrm>
            <a:off x="838200" y="1826082"/>
            <a:ext cx="5101206" cy="4489450"/>
          </a:xfrm>
        </p:spPr>
        <p:txBody>
          <a:bodyPr>
            <a:normAutofit/>
          </a:bodyPr>
          <a:lstStyle/>
          <a:p>
            <a:pPr marL="0" indent="0">
              <a:lnSpc>
                <a:spcPct val="100000"/>
              </a:lnSpc>
              <a:buNone/>
            </a:pPr>
            <a:r>
              <a:rPr lang="en-US" sz="2000" dirty="0">
                <a:latin typeface="Verdana" panose="020B0604030504040204" pitchFamily="34" charset="0"/>
                <a:ea typeface="Verdana" panose="020B0604030504040204" pitchFamily="34" charset="0"/>
              </a:rPr>
              <a:t>Follow this step-by-step approach called </a:t>
            </a:r>
            <a:r>
              <a:rPr lang="en-US" sz="2000" b="1" dirty="0">
                <a:latin typeface="Verdana" panose="020B0604030504040204" pitchFamily="34" charset="0"/>
                <a:ea typeface="Verdana" panose="020B0604030504040204" pitchFamily="34" charset="0"/>
              </a:rPr>
              <a:t>S.E.N.S.E.</a:t>
            </a:r>
            <a:r>
              <a:rPr lang="en-US" sz="2000" dirty="0">
                <a:latin typeface="Verdana" panose="020B0604030504040204" pitchFamily="34" charset="0"/>
                <a:ea typeface="Verdana" panose="020B0604030504040204" pitchFamily="34" charset="0"/>
              </a:rPr>
              <a:t>, which includes effective techniques and tips to create a healthier, happier you.</a:t>
            </a:r>
          </a:p>
          <a:p>
            <a:pPr marL="0" indent="0">
              <a:lnSpc>
                <a:spcPct val="100000"/>
              </a:lnSpc>
              <a:buNone/>
            </a:pPr>
            <a:r>
              <a:rPr lang="en-US" sz="3200" b="1" dirty="0">
                <a:solidFill>
                  <a:srgbClr val="822E7F"/>
                </a:solidFill>
                <a:latin typeface="Verdana" panose="020B0604030504040204" pitchFamily="34" charset="0"/>
                <a:ea typeface="Verdana" panose="020B0604030504040204" pitchFamily="34" charset="0"/>
                <a:cs typeface="Verdana" panose="020B0604030504040204" pitchFamily="34" charset="0"/>
              </a:rPr>
              <a:t>S</a:t>
            </a:r>
            <a:r>
              <a:rPr lang="en-US" sz="2400" dirty="0">
                <a:solidFill>
                  <a:schemeClr val="tx1"/>
                </a:solidFill>
                <a:latin typeface="Verdana" panose="020B0604030504040204" pitchFamily="34" charset="0"/>
                <a:ea typeface="Verdana" panose="020B0604030504040204" pitchFamily="34" charset="0"/>
                <a:cs typeface="Verdana" panose="020B0604030504040204" pitchFamily="34" charset="0"/>
              </a:rPr>
              <a:t> – Supplementation</a:t>
            </a:r>
          </a:p>
          <a:p>
            <a:pPr marL="0" indent="0">
              <a:lnSpc>
                <a:spcPct val="100000"/>
              </a:lnSpc>
              <a:buNone/>
            </a:pPr>
            <a:r>
              <a:rPr lang="en-US" sz="3200" b="1" dirty="0">
                <a:solidFill>
                  <a:srgbClr val="275D38"/>
                </a:solidFill>
                <a:latin typeface="Verdana" panose="020B0604030504040204" pitchFamily="34" charset="0"/>
                <a:ea typeface="Verdana" panose="020B0604030504040204" pitchFamily="34" charset="0"/>
                <a:cs typeface="Verdana" panose="020B0604030504040204" pitchFamily="34" charset="0"/>
              </a:rPr>
              <a:t>E</a:t>
            </a:r>
            <a:r>
              <a:rPr lang="en-US" sz="2400" dirty="0">
                <a:latin typeface="Verdana" panose="020B0604030504040204" pitchFamily="34" charset="0"/>
                <a:ea typeface="Verdana" panose="020B0604030504040204" pitchFamily="34" charset="0"/>
                <a:cs typeface="Verdana" panose="020B0604030504040204" pitchFamily="34" charset="0"/>
              </a:rPr>
              <a:t> – Exercise</a:t>
            </a:r>
          </a:p>
          <a:p>
            <a:pPr marL="0" indent="0">
              <a:lnSpc>
                <a:spcPct val="100000"/>
              </a:lnSpc>
              <a:buNone/>
            </a:pPr>
            <a:r>
              <a:rPr lang="en-US" sz="3200" b="1" dirty="0">
                <a:solidFill>
                  <a:srgbClr val="822E7F"/>
                </a:solidFill>
                <a:latin typeface="Verdana" panose="020B0604030504040204" pitchFamily="34" charset="0"/>
                <a:ea typeface="Verdana" panose="020B0604030504040204" pitchFamily="34" charset="0"/>
                <a:cs typeface="Verdana" panose="020B0604030504040204" pitchFamily="34" charset="0"/>
              </a:rPr>
              <a:t>N</a:t>
            </a:r>
            <a:r>
              <a:rPr lang="en-US" sz="2400" dirty="0">
                <a:solidFill>
                  <a:schemeClr val="tx1"/>
                </a:solidFill>
                <a:latin typeface="Verdana" panose="020B0604030504040204" pitchFamily="34" charset="0"/>
                <a:ea typeface="Verdana" panose="020B0604030504040204" pitchFamily="34" charset="0"/>
                <a:cs typeface="Verdana" panose="020B0604030504040204" pitchFamily="34" charset="0"/>
              </a:rPr>
              <a:t> – Nutrition</a:t>
            </a:r>
          </a:p>
          <a:p>
            <a:pPr marL="0" indent="0">
              <a:lnSpc>
                <a:spcPct val="100000"/>
              </a:lnSpc>
              <a:buNone/>
            </a:pPr>
            <a:r>
              <a:rPr lang="en-US" sz="3200" b="1" dirty="0">
                <a:solidFill>
                  <a:srgbClr val="275D38"/>
                </a:solidFill>
                <a:latin typeface="Verdana" panose="020B0604030504040204" pitchFamily="34" charset="0"/>
                <a:ea typeface="Verdana" panose="020B0604030504040204" pitchFamily="34" charset="0"/>
                <a:cs typeface="Verdana" panose="020B0604030504040204" pitchFamily="34" charset="0"/>
              </a:rPr>
              <a:t>S</a:t>
            </a:r>
            <a:r>
              <a:rPr lang="en-US" sz="2400" dirty="0">
                <a:latin typeface="Verdana" panose="020B0604030504040204" pitchFamily="34" charset="0"/>
                <a:ea typeface="Verdana" panose="020B0604030504040204" pitchFamily="34" charset="0"/>
                <a:cs typeface="Verdana" panose="020B0604030504040204" pitchFamily="34" charset="0"/>
              </a:rPr>
              <a:t> – Stress Management</a:t>
            </a:r>
          </a:p>
          <a:p>
            <a:pPr marL="0" indent="0">
              <a:lnSpc>
                <a:spcPct val="100000"/>
              </a:lnSpc>
              <a:buNone/>
            </a:pPr>
            <a:r>
              <a:rPr lang="en-US" sz="3200" b="1" dirty="0">
                <a:solidFill>
                  <a:srgbClr val="822E7F"/>
                </a:solidFill>
                <a:latin typeface="Verdana" panose="020B0604030504040204" pitchFamily="34" charset="0"/>
                <a:ea typeface="Verdana" panose="020B0604030504040204" pitchFamily="34" charset="0"/>
                <a:cs typeface="Verdana" panose="020B0604030504040204" pitchFamily="34" charset="0"/>
              </a:rPr>
              <a:t>E</a:t>
            </a:r>
            <a:r>
              <a:rPr lang="en-US" sz="2400" dirty="0">
                <a:solidFill>
                  <a:schemeClr val="tx1"/>
                </a:solidFill>
                <a:latin typeface="Verdana" panose="020B0604030504040204" pitchFamily="34" charset="0"/>
                <a:ea typeface="Verdana" panose="020B0604030504040204" pitchFamily="34" charset="0"/>
                <a:cs typeface="Verdana" panose="020B0604030504040204" pitchFamily="34" charset="0"/>
              </a:rPr>
              <a:t> – Evaluation</a:t>
            </a:r>
          </a:p>
          <a:p>
            <a:pPr marL="0" indent="0">
              <a:lnSpc>
                <a:spcPct val="100000"/>
              </a:lnSpc>
              <a:buNone/>
            </a:pPr>
            <a:endParaRPr lang="en-US" sz="2400" dirty="0">
              <a:solidFill>
                <a:schemeClr val="tx1"/>
              </a:solidFill>
              <a:latin typeface="Verdana" panose="020B0604030504040204" pitchFamily="34" charset="0"/>
              <a:ea typeface="Verdana" panose="020B0604030504040204" pitchFamily="34" charset="0"/>
              <a:cs typeface="Verdana" panose="020B0604030504040204" pitchFamily="34" charset="0"/>
            </a:endParaRPr>
          </a:p>
        </p:txBody>
      </p:sp>
      <p:pic>
        <p:nvPicPr>
          <p:cNvPr id="15" name="Picture 14">
            <a:extLst>
              <a:ext uri="{FF2B5EF4-FFF2-40B4-BE49-F238E27FC236}">
                <a16:creationId xmlns:a16="http://schemas.microsoft.com/office/drawing/2014/main" id="{B62F902A-9FD1-4835-AEC9-2B8069FEA9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70646" y="229729"/>
            <a:ext cx="1993362" cy="1596353"/>
          </a:xfrm>
          <a:prstGeom prst="rect">
            <a:avLst/>
          </a:prstGeom>
        </p:spPr>
      </p:pic>
      <p:pic>
        <p:nvPicPr>
          <p:cNvPr id="5" name="Picture 4">
            <a:extLst>
              <a:ext uri="{FF2B5EF4-FFF2-40B4-BE49-F238E27FC236}">
                <a16:creationId xmlns:a16="http://schemas.microsoft.com/office/drawing/2014/main" id="{D7DCA1FB-9EAA-488C-8158-7150557E364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52596" y="1961478"/>
            <a:ext cx="1828800" cy="1828800"/>
          </a:xfrm>
          <a:prstGeom prst="rect">
            <a:avLst/>
          </a:prstGeom>
        </p:spPr>
      </p:pic>
      <p:pic>
        <p:nvPicPr>
          <p:cNvPr id="18" name="Picture 17">
            <a:extLst>
              <a:ext uri="{FF2B5EF4-FFF2-40B4-BE49-F238E27FC236}">
                <a16:creationId xmlns:a16="http://schemas.microsoft.com/office/drawing/2014/main" id="{87C7772D-23E8-40C7-AED5-615648672E3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52596" y="3966069"/>
            <a:ext cx="1828800" cy="1828800"/>
          </a:xfrm>
          <a:prstGeom prst="rect">
            <a:avLst/>
          </a:prstGeom>
        </p:spPr>
      </p:pic>
      <p:pic>
        <p:nvPicPr>
          <p:cNvPr id="20" name="Picture 19">
            <a:extLst>
              <a:ext uri="{FF2B5EF4-FFF2-40B4-BE49-F238E27FC236}">
                <a16:creationId xmlns:a16="http://schemas.microsoft.com/office/drawing/2014/main" id="{F0CB8D45-FE32-4A9F-A9BC-EA3794E4FEE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241846" y="1961478"/>
            <a:ext cx="1828800" cy="1828800"/>
          </a:xfrm>
          <a:prstGeom prst="rect">
            <a:avLst/>
          </a:prstGeom>
        </p:spPr>
      </p:pic>
      <p:pic>
        <p:nvPicPr>
          <p:cNvPr id="26" name="Picture 25">
            <a:extLst>
              <a:ext uri="{FF2B5EF4-FFF2-40B4-BE49-F238E27FC236}">
                <a16:creationId xmlns:a16="http://schemas.microsoft.com/office/drawing/2014/main" id="{80DAA904-53F9-4BDE-B37F-432C727E57D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241846" y="3966069"/>
            <a:ext cx="1828800" cy="1828800"/>
          </a:xfrm>
          <a:prstGeom prst="rect">
            <a:avLst/>
          </a:prstGeom>
        </p:spPr>
      </p:pic>
    </p:spTree>
    <p:extLst>
      <p:ext uri="{BB962C8B-B14F-4D97-AF65-F5344CB8AC3E}">
        <p14:creationId xmlns:p14="http://schemas.microsoft.com/office/powerpoint/2010/main" val="13474993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B113D1-77F1-4D04-9718-13538D120C87}"/>
              </a:ext>
            </a:extLst>
          </p:cNvPr>
          <p:cNvSpPr>
            <a:spLocks noGrp="1"/>
          </p:cNvSpPr>
          <p:nvPr>
            <p:ph type="title"/>
          </p:nvPr>
        </p:nvSpPr>
        <p:spPr/>
        <p:txBody>
          <a:bodyPr>
            <a:normAutofit/>
          </a:bodyPr>
          <a:lstStyle/>
          <a:p>
            <a:r>
              <a:rPr lang="en-US" sz="3600" b="1" dirty="0">
                <a:solidFill>
                  <a:srgbClr val="822E7F"/>
                </a:solidFill>
                <a:latin typeface="Verdana" panose="020B0604030504040204" pitchFamily="34" charset="0"/>
                <a:ea typeface="Verdana" panose="020B0604030504040204" pitchFamily="34" charset="0"/>
                <a:cs typeface="Verdana" panose="020B0604030504040204" pitchFamily="34" charset="0"/>
              </a:rPr>
              <a:t>What’s in the Project b</a:t>
            </a:r>
            <a:r>
              <a:rPr lang="en-US" sz="3600" b="1" baseline="30000" dirty="0">
                <a:solidFill>
                  <a:srgbClr val="822E7F"/>
                </a:solidFill>
                <a:latin typeface="Verdana" panose="020B0604030504040204" pitchFamily="34" charset="0"/>
                <a:ea typeface="Verdana" panose="020B0604030504040204" pitchFamily="34" charset="0"/>
                <a:cs typeface="Verdana" panose="020B0604030504040204" pitchFamily="34" charset="0"/>
              </a:rPr>
              <a:t>3 </a:t>
            </a:r>
            <a:r>
              <a:rPr lang="en-US" sz="3600" b="1" dirty="0">
                <a:solidFill>
                  <a:srgbClr val="822E7F"/>
                </a:solidFill>
                <a:latin typeface="Verdana" panose="020B0604030504040204" pitchFamily="34" charset="0"/>
                <a:ea typeface="Verdana" panose="020B0604030504040204" pitchFamily="34" charset="0"/>
                <a:cs typeface="Verdana" panose="020B0604030504040204" pitchFamily="34" charset="0"/>
              </a:rPr>
              <a:t>Pack?</a:t>
            </a:r>
            <a:endParaRPr lang="en-US" sz="3600" b="1" baseline="30000" dirty="0">
              <a:solidFill>
                <a:srgbClr val="822E7F"/>
              </a:solidFill>
              <a:latin typeface="Verdana" panose="020B0604030504040204" pitchFamily="34" charset="0"/>
              <a:ea typeface="Verdana" panose="020B0604030504040204" pitchFamily="34" charset="0"/>
              <a:cs typeface="Verdana" panose="020B0604030504040204" pitchFamily="34" charset="0"/>
            </a:endParaRPr>
          </a:p>
        </p:txBody>
      </p:sp>
      <p:sp>
        <p:nvSpPr>
          <p:cNvPr id="3" name="Text Placeholder 2">
            <a:extLst>
              <a:ext uri="{FF2B5EF4-FFF2-40B4-BE49-F238E27FC236}">
                <a16:creationId xmlns:a16="http://schemas.microsoft.com/office/drawing/2014/main" id="{A4C26A9C-C778-4025-B841-6F0B730513B7}"/>
              </a:ext>
            </a:extLst>
          </p:cNvPr>
          <p:cNvSpPr>
            <a:spLocks noGrp="1"/>
          </p:cNvSpPr>
          <p:nvPr>
            <p:ph type="body" sz="quarter" idx="11"/>
          </p:nvPr>
        </p:nvSpPr>
        <p:spPr/>
        <p:txBody>
          <a:bodyPr>
            <a:normAutofit/>
          </a:bodyPr>
          <a:lstStyle/>
          <a:p>
            <a:pPr marL="0" indent="0">
              <a:lnSpc>
                <a:spcPct val="100000"/>
              </a:lnSpc>
              <a:buNone/>
            </a:pPr>
            <a:r>
              <a:rPr lang="en-US" sz="2400" dirty="0">
                <a:solidFill>
                  <a:schemeClr val="tx1"/>
                </a:solidFill>
                <a:latin typeface="Verdana" panose="020B0604030504040204" pitchFamily="34" charset="0"/>
                <a:ea typeface="Verdana" panose="020B0604030504040204" pitchFamily="34" charset="0"/>
                <a:cs typeface="Verdana" panose="020B0604030504040204" pitchFamily="34" charset="0"/>
              </a:rPr>
              <a:t>Amare FundaMenta</a:t>
            </a:r>
            <a:r>
              <a:rPr lang="en-US" sz="2400" dirty="0">
                <a:latin typeface="Verdana" panose="020B0604030504040204" pitchFamily="34" charset="0"/>
                <a:ea typeface="Verdana" panose="020B0604030504040204" pitchFamily="34" charset="0"/>
                <a:cs typeface="Verdana" panose="020B0604030504040204" pitchFamily="34" charset="0"/>
              </a:rPr>
              <a:t>ls Pack (1), VitaGBX (1), GBX Protein (2), </a:t>
            </a:r>
          </a:p>
          <a:p>
            <a:pPr marL="0" indent="0">
              <a:lnSpc>
                <a:spcPct val="100000"/>
              </a:lnSpc>
              <a:buNone/>
            </a:pPr>
            <a:r>
              <a:rPr lang="en-US" sz="2400" dirty="0">
                <a:latin typeface="Verdana" panose="020B0604030504040204" pitchFamily="34" charset="0"/>
                <a:ea typeface="Verdana" panose="020B0604030504040204" pitchFamily="34" charset="0"/>
                <a:cs typeface="Verdana" panose="020B0604030504040204" pitchFamily="34" charset="0"/>
              </a:rPr>
              <a:t>GBX SeedFiber (1), GBX SuperFood (1)</a:t>
            </a:r>
            <a:endParaRPr lang="en-US" sz="2400" dirty="0">
              <a:solidFill>
                <a:schemeClr val="tx1"/>
              </a:solidFill>
              <a:latin typeface="Verdana" panose="020B0604030504040204" pitchFamily="34" charset="0"/>
              <a:ea typeface="Verdana" panose="020B0604030504040204" pitchFamily="34" charset="0"/>
              <a:cs typeface="Verdana" panose="020B0604030504040204" pitchFamily="34" charset="0"/>
            </a:endParaRPr>
          </a:p>
        </p:txBody>
      </p:sp>
      <p:pic>
        <p:nvPicPr>
          <p:cNvPr id="9" name="Picture 8">
            <a:extLst>
              <a:ext uri="{FF2B5EF4-FFF2-40B4-BE49-F238E27FC236}">
                <a16:creationId xmlns:a16="http://schemas.microsoft.com/office/drawing/2014/main" id="{F01354D8-624C-4B96-8797-144A129D37C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97330" y="3768896"/>
            <a:ext cx="1828800" cy="1828800"/>
          </a:xfrm>
          <a:prstGeom prst="rect">
            <a:avLst/>
          </a:prstGeom>
        </p:spPr>
      </p:pic>
      <p:pic>
        <p:nvPicPr>
          <p:cNvPr id="10" name="Picture 9">
            <a:extLst>
              <a:ext uri="{FF2B5EF4-FFF2-40B4-BE49-F238E27FC236}">
                <a16:creationId xmlns:a16="http://schemas.microsoft.com/office/drawing/2014/main" id="{30C02804-25C8-4444-8C2E-638FA59C3B1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49795" y="3850262"/>
            <a:ext cx="1828800" cy="1828800"/>
          </a:xfrm>
          <a:prstGeom prst="rect">
            <a:avLst/>
          </a:prstGeom>
        </p:spPr>
      </p:pic>
      <p:pic>
        <p:nvPicPr>
          <p:cNvPr id="12" name="Picture 11">
            <a:extLst>
              <a:ext uri="{FF2B5EF4-FFF2-40B4-BE49-F238E27FC236}">
                <a16:creationId xmlns:a16="http://schemas.microsoft.com/office/drawing/2014/main" id="{8511463F-99FE-4E23-AD94-D19ED9C20D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38508" y="4499668"/>
            <a:ext cx="1188720" cy="1188720"/>
          </a:xfrm>
          <a:prstGeom prst="rect">
            <a:avLst/>
          </a:prstGeom>
        </p:spPr>
      </p:pic>
      <p:pic>
        <p:nvPicPr>
          <p:cNvPr id="13" name="Picture 12">
            <a:extLst>
              <a:ext uri="{FF2B5EF4-FFF2-40B4-BE49-F238E27FC236}">
                <a16:creationId xmlns:a16="http://schemas.microsoft.com/office/drawing/2014/main" id="{A2767B72-D20F-4E7D-87D3-01762B77419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516166" y="4142211"/>
            <a:ext cx="1554480" cy="1554480"/>
          </a:xfrm>
          <a:prstGeom prst="rect">
            <a:avLst/>
          </a:prstGeom>
        </p:spPr>
      </p:pic>
      <p:pic>
        <p:nvPicPr>
          <p:cNvPr id="14" name="Picture 13">
            <a:extLst>
              <a:ext uri="{FF2B5EF4-FFF2-40B4-BE49-F238E27FC236}">
                <a16:creationId xmlns:a16="http://schemas.microsoft.com/office/drawing/2014/main" id="{77F0C832-EFD1-40FE-989E-D7D63203287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713239" y="3790668"/>
            <a:ext cx="3200400" cy="1828800"/>
          </a:xfrm>
          <a:prstGeom prst="rect">
            <a:avLst/>
          </a:prstGeom>
        </p:spPr>
      </p:pic>
      <p:pic>
        <p:nvPicPr>
          <p:cNvPr id="5" name="Picture 4">
            <a:extLst>
              <a:ext uri="{FF2B5EF4-FFF2-40B4-BE49-F238E27FC236}">
                <a16:creationId xmlns:a16="http://schemas.microsoft.com/office/drawing/2014/main" id="{6632E666-2AB6-4BA2-85A3-2C5C6634E048}"/>
              </a:ext>
            </a:extLst>
          </p:cNvPr>
          <p:cNvPicPr>
            <a:picLocks noChangeAspect="1"/>
          </p:cNvPicPr>
          <p:nvPr/>
        </p:nvPicPr>
        <p:blipFill rotWithShape="1">
          <a:blip r:embed="rId8">
            <a:extLst>
              <a:ext uri="{28A0092B-C50C-407E-A947-70E740481C1C}">
                <a14:useLocalDpi xmlns:a14="http://schemas.microsoft.com/office/drawing/2010/main" val="0"/>
              </a:ext>
            </a:extLst>
          </a:blip>
          <a:srcRect l="36184" t="20287" r="29373"/>
          <a:stretch/>
        </p:blipFill>
        <p:spPr>
          <a:xfrm>
            <a:off x="4733721" y="4397829"/>
            <a:ext cx="943819" cy="1457794"/>
          </a:xfrm>
          <a:prstGeom prst="rect">
            <a:avLst/>
          </a:prstGeom>
        </p:spPr>
      </p:pic>
    </p:spTree>
    <p:extLst>
      <p:ext uri="{BB962C8B-B14F-4D97-AF65-F5344CB8AC3E}">
        <p14:creationId xmlns:p14="http://schemas.microsoft.com/office/powerpoint/2010/main" val="20167897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B113D1-77F1-4D04-9718-13538D120C87}"/>
              </a:ext>
            </a:extLst>
          </p:cNvPr>
          <p:cNvSpPr>
            <a:spLocks noGrp="1"/>
          </p:cNvSpPr>
          <p:nvPr>
            <p:ph type="title"/>
          </p:nvPr>
        </p:nvSpPr>
        <p:spPr/>
        <p:txBody>
          <a:bodyPr>
            <a:normAutofit/>
          </a:bodyPr>
          <a:lstStyle/>
          <a:p>
            <a:r>
              <a:rPr lang="en-US" sz="3600" b="1" dirty="0">
                <a:solidFill>
                  <a:srgbClr val="68478D"/>
                </a:solidFill>
                <a:latin typeface="Verdana" panose="020B0604030504040204" pitchFamily="34" charset="0"/>
                <a:ea typeface="Verdana" panose="020B0604030504040204" pitchFamily="34" charset="0"/>
                <a:cs typeface="Verdana" panose="020B0604030504040204" pitchFamily="34" charset="0"/>
              </a:rPr>
              <a:t>World’s First Award-Winning </a:t>
            </a:r>
            <a:br>
              <a:rPr lang="en-US" sz="3600" b="1" dirty="0">
                <a:solidFill>
                  <a:srgbClr val="68478D"/>
                </a:solidFill>
                <a:latin typeface="Verdana" panose="020B0604030504040204" pitchFamily="34" charset="0"/>
                <a:ea typeface="Verdana" panose="020B0604030504040204" pitchFamily="34" charset="0"/>
                <a:cs typeface="Verdana" panose="020B0604030504040204" pitchFamily="34" charset="0"/>
              </a:rPr>
            </a:br>
            <a:r>
              <a:rPr lang="en-US" sz="3600" b="1" dirty="0">
                <a:solidFill>
                  <a:srgbClr val="68478D"/>
                </a:solidFill>
                <a:latin typeface="Verdana" panose="020B0604030504040204" pitchFamily="34" charset="0"/>
                <a:ea typeface="Verdana" panose="020B0604030504040204" pitchFamily="34" charset="0"/>
                <a:cs typeface="Verdana" panose="020B0604030504040204" pitchFamily="34" charset="0"/>
              </a:rPr>
              <a:t>Gut-Brain Axis Nutrition System!</a:t>
            </a:r>
          </a:p>
        </p:txBody>
      </p:sp>
      <p:sp>
        <p:nvSpPr>
          <p:cNvPr id="3" name="Text Placeholder 2">
            <a:extLst>
              <a:ext uri="{FF2B5EF4-FFF2-40B4-BE49-F238E27FC236}">
                <a16:creationId xmlns:a16="http://schemas.microsoft.com/office/drawing/2014/main" id="{A4C26A9C-C778-4025-B841-6F0B730513B7}"/>
              </a:ext>
            </a:extLst>
          </p:cNvPr>
          <p:cNvSpPr>
            <a:spLocks noGrp="1"/>
          </p:cNvSpPr>
          <p:nvPr>
            <p:ph type="body" sz="quarter" idx="11"/>
          </p:nvPr>
        </p:nvSpPr>
        <p:spPr>
          <a:xfrm>
            <a:off x="838200" y="1719172"/>
            <a:ext cx="10515600" cy="1348161"/>
          </a:xfrm>
        </p:spPr>
        <p:txBody>
          <a:bodyPr>
            <a:normAutofit/>
          </a:bodyPr>
          <a:lstStyle/>
          <a:p>
            <a:pPr marL="0" indent="0">
              <a:lnSpc>
                <a:spcPct val="100000"/>
              </a:lnSpc>
              <a:buNone/>
            </a:pPr>
            <a:r>
              <a:rPr lang="en-US" sz="2200" dirty="0">
                <a:solidFill>
                  <a:schemeClr val="tx1"/>
                </a:solidFill>
                <a:latin typeface="Verdana" panose="020B0604030504040204" pitchFamily="34" charset="0"/>
                <a:ea typeface="Verdana" panose="020B0604030504040204" pitchFamily="34" charset="0"/>
                <a:cs typeface="Verdana" panose="020B0604030504040204" pitchFamily="34" charset="0"/>
              </a:rPr>
              <a:t>The NutrAward recognizes companies that are investing in rigorous and measurable scientific studies to prove the efficacy of their proprietary ingredients or technologies.</a:t>
            </a:r>
          </a:p>
        </p:txBody>
      </p:sp>
      <p:sp>
        <p:nvSpPr>
          <p:cNvPr id="7" name="Text Placeholder 2">
            <a:extLst>
              <a:ext uri="{FF2B5EF4-FFF2-40B4-BE49-F238E27FC236}">
                <a16:creationId xmlns:a16="http://schemas.microsoft.com/office/drawing/2014/main" id="{BE4868EB-9AC1-4357-8765-4BCDC9EDA548}"/>
              </a:ext>
            </a:extLst>
          </p:cNvPr>
          <p:cNvSpPr txBox="1">
            <a:spLocks/>
          </p:cNvSpPr>
          <p:nvPr/>
        </p:nvSpPr>
        <p:spPr>
          <a:xfrm>
            <a:off x="838200" y="2913321"/>
            <a:ext cx="4148470" cy="3267782"/>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lumMod val="50000"/>
                    <a:lumOff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50000"/>
                    <a:lumOff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50000"/>
                    <a:lumOff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50000"/>
                    <a:lumOff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50000"/>
                    <a:lumOff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buFont typeface="Arial" panose="020B0604020202020204" pitchFamily="34" charset="0"/>
              <a:buNone/>
            </a:pPr>
            <a:r>
              <a:rPr lang="en-US" sz="2200" dirty="0">
                <a:solidFill>
                  <a:schemeClr val="tx1"/>
                </a:solidFill>
                <a:latin typeface="Verdana" panose="020B0604030504040204" pitchFamily="34" charset="0"/>
                <a:ea typeface="Verdana" panose="020B0604030504040204" pitchFamily="34" charset="0"/>
                <a:cs typeface="Verdana" panose="020B0604030504040204" pitchFamily="34" charset="0"/>
              </a:rPr>
              <a:t>Submissions are judged on their merit in the following areas: </a:t>
            </a:r>
          </a:p>
          <a:p>
            <a:r>
              <a:rPr lang="en-US" sz="2100" dirty="0">
                <a:solidFill>
                  <a:schemeClr val="tx1"/>
                </a:solidFill>
                <a:latin typeface="Verdana" panose="020B0604030504040204" pitchFamily="34" charset="0"/>
                <a:ea typeface="Verdana" panose="020B0604030504040204" pitchFamily="34" charset="0"/>
                <a:cs typeface="Verdana" panose="020B0604030504040204" pitchFamily="34" charset="0"/>
              </a:rPr>
              <a:t>Viable product</a:t>
            </a:r>
          </a:p>
          <a:p>
            <a:r>
              <a:rPr lang="en-US" sz="2100" dirty="0">
                <a:solidFill>
                  <a:schemeClr val="tx1"/>
                </a:solidFill>
                <a:latin typeface="Verdana" panose="020B0604030504040204" pitchFamily="34" charset="0"/>
                <a:ea typeface="Verdana" panose="020B0604030504040204" pitchFamily="34" charset="0"/>
                <a:cs typeface="Verdana" panose="020B0604030504040204" pitchFamily="34" charset="0"/>
              </a:rPr>
              <a:t>Emerging category</a:t>
            </a:r>
          </a:p>
          <a:p>
            <a:r>
              <a:rPr lang="en-US" sz="2100" dirty="0">
                <a:solidFill>
                  <a:schemeClr val="tx1"/>
                </a:solidFill>
                <a:latin typeface="Verdana" panose="020B0604030504040204" pitchFamily="34" charset="0"/>
                <a:ea typeface="Verdana" panose="020B0604030504040204" pitchFamily="34" charset="0"/>
                <a:cs typeface="Verdana" panose="020B0604030504040204" pitchFamily="34" charset="0"/>
              </a:rPr>
              <a:t>Creative product concept</a:t>
            </a:r>
          </a:p>
          <a:p>
            <a:r>
              <a:rPr lang="en-US" sz="2100" dirty="0">
                <a:solidFill>
                  <a:schemeClr val="tx1"/>
                </a:solidFill>
                <a:latin typeface="Verdana" panose="020B0604030504040204" pitchFamily="34" charset="0"/>
                <a:ea typeface="Verdana" panose="020B0604030504040204" pitchFamily="34" charset="0"/>
                <a:cs typeface="Verdana" panose="020B0604030504040204" pitchFamily="34" charset="0"/>
              </a:rPr>
              <a:t>Distinct health application</a:t>
            </a:r>
          </a:p>
          <a:p>
            <a:r>
              <a:rPr lang="en-US" sz="2100" dirty="0">
                <a:solidFill>
                  <a:schemeClr val="tx1"/>
                </a:solidFill>
                <a:latin typeface="Verdana" panose="020B0604030504040204" pitchFamily="34" charset="0"/>
                <a:ea typeface="Verdana" panose="020B0604030504040204" pitchFamily="34" charset="0"/>
                <a:cs typeface="Verdana" panose="020B0604030504040204" pitchFamily="34" charset="0"/>
              </a:rPr>
              <a:t>Unique packaging</a:t>
            </a:r>
          </a:p>
          <a:p>
            <a:r>
              <a:rPr lang="en-US" sz="2100" dirty="0">
                <a:solidFill>
                  <a:schemeClr val="tx1"/>
                </a:solidFill>
                <a:latin typeface="Verdana" panose="020B0604030504040204" pitchFamily="34" charset="0"/>
                <a:ea typeface="Verdana" panose="020B0604030504040204" pitchFamily="34" charset="0"/>
                <a:cs typeface="Verdana" panose="020B0604030504040204" pitchFamily="34" charset="0"/>
              </a:rPr>
              <a:t>Matchless marketing</a:t>
            </a:r>
          </a:p>
          <a:p>
            <a:endParaRPr lang="en-US" sz="2200" dirty="0">
              <a:solidFill>
                <a:schemeClr val="tx1"/>
              </a:solidFill>
              <a:latin typeface="Verdana" panose="020B0604030504040204" pitchFamily="34" charset="0"/>
              <a:ea typeface="Verdana" panose="020B0604030504040204" pitchFamily="34" charset="0"/>
              <a:cs typeface="Verdana" panose="020B0604030504040204" pitchFamily="34" charset="0"/>
            </a:endParaRPr>
          </a:p>
        </p:txBody>
      </p:sp>
      <p:pic>
        <p:nvPicPr>
          <p:cNvPr id="8" name="Picture 7">
            <a:extLst>
              <a:ext uri="{FF2B5EF4-FFF2-40B4-BE49-F238E27FC236}">
                <a16:creationId xmlns:a16="http://schemas.microsoft.com/office/drawing/2014/main" id="{B0DED124-51C7-4364-8AA9-E6F3C7668F31}"/>
              </a:ext>
            </a:extLst>
          </p:cNvPr>
          <p:cNvPicPr>
            <a:picLocks noChangeAspect="1"/>
          </p:cNvPicPr>
          <p:nvPr/>
        </p:nvPicPr>
        <p:blipFill>
          <a:blip r:embed="rId3"/>
          <a:stretch>
            <a:fillRect/>
          </a:stretch>
        </p:blipFill>
        <p:spPr>
          <a:xfrm>
            <a:off x="4986670" y="2594344"/>
            <a:ext cx="6376461" cy="3586759"/>
          </a:xfrm>
          <a:prstGeom prst="rect">
            <a:avLst/>
          </a:prstGeom>
        </p:spPr>
      </p:pic>
      <p:pic>
        <p:nvPicPr>
          <p:cNvPr id="5" name="Picture 4">
            <a:extLst>
              <a:ext uri="{FF2B5EF4-FFF2-40B4-BE49-F238E27FC236}">
                <a16:creationId xmlns:a16="http://schemas.microsoft.com/office/drawing/2014/main" id="{85988809-B5FC-4EBB-9A4E-45027F7E540D}"/>
              </a:ext>
            </a:extLst>
          </p:cNvPr>
          <p:cNvPicPr>
            <a:picLocks noChangeAspect="1"/>
          </p:cNvPicPr>
          <p:nvPr/>
        </p:nvPicPr>
        <p:blipFill>
          <a:blip r:embed="rId4"/>
          <a:stretch>
            <a:fillRect/>
          </a:stretch>
        </p:blipFill>
        <p:spPr>
          <a:xfrm>
            <a:off x="9291687" y="0"/>
            <a:ext cx="2289884" cy="1918662"/>
          </a:xfrm>
          <a:prstGeom prst="rect">
            <a:avLst/>
          </a:prstGeom>
        </p:spPr>
      </p:pic>
    </p:spTree>
    <p:extLst>
      <p:ext uri="{BB962C8B-B14F-4D97-AF65-F5344CB8AC3E}">
        <p14:creationId xmlns:p14="http://schemas.microsoft.com/office/powerpoint/2010/main" val="39467630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DBBDB81D-7AFA-48B6-B83D-689548A6AA06}"/>
              </a:ext>
            </a:extLst>
          </p:cNvPr>
          <p:cNvPicPr>
            <a:picLocks noChangeAspect="1"/>
          </p:cNvPicPr>
          <p:nvPr/>
        </p:nvPicPr>
        <p:blipFill>
          <a:blip r:embed="rId3"/>
          <a:stretch>
            <a:fillRect/>
          </a:stretch>
        </p:blipFill>
        <p:spPr>
          <a:xfrm>
            <a:off x="762000" y="2250378"/>
            <a:ext cx="10658039" cy="4076700"/>
          </a:xfrm>
          <a:prstGeom prst="rect">
            <a:avLst/>
          </a:prstGeom>
        </p:spPr>
      </p:pic>
      <p:sp>
        <p:nvSpPr>
          <p:cNvPr id="2" name="Title 1">
            <a:extLst>
              <a:ext uri="{FF2B5EF4-FFF2-40B4-BE49-F238E27FC236}">
                <a16:creationId xmlns:a16="http://schemas.microsoft.com/office/drawing/2014/main" id="{FEB113D1-77F1-4D04-9718-13538D120C87}"/>
              </a:ext>
            </a:extLst>
          </p:cNvPr>
          <p:cNvSpPr>
            <a:spLocks noGrp="1"/>
          </p:cNvSpPr>
          <p:nvPr>
            <p:ph type="title"/>
          </p:nvPr>
        </p:nvSpPr>
        <p:spPr>
          <a:xfrm>
            <a:off x="838200" y="365125"/>
            <a:ext cx="10515600" cy="1325563"/>
          </a:xfrm>
        </p:spPr>
        <p:txBody>
          <a:bodyPr>
            <a:normAutofit/>
          </a:bodyPr>
          <a:lstStyle/>
          <a:p>
            <a:r>
              <a:rPr lang="en-US" sz="4800" b="1" dirty="0">
                <a:solidFill>
                  <a:srgbClr val="3F2A56"/>
                </a:solidFill>
                <a:latin typeface="Verdana" panose="020B0604030504040204" pitchFamily="34" charset="0"/>
                <a:ea typeface="Verdana" panose="020B0604030504040204" pitchFamily="34" charset="0"/>
                <a:cs typeface="Verdana" panose="020B0604030504040204" pitchFamily="34" charset="0"/>
              </a:rPr>
              <a:t>				 CLINICAL STUDY</a:t>
            </a:r>
          </a:p>
        </p:txBody>
      </p:sp>
      <p:sp>
        <p:nvSpPr>
          <p:cNvPr id="3" name="Text Placeholder 2">
            <a:extLst>
              <a:ext uri="{FF2B5EF4-FFF2-40B4-BE49-F238E27FC236}">
                <a16:creationId xmlns:a16="http://schemas.microsoft.com/office/drawing/2014/main" id="{A4C26A9C-C778-4025-B841-6F0B730513B7}"/>
              </a:ext>
            </a:extLst>
          </p:cNvPr>
          <p:cNvSpPr>
            <a:spLocks noGrp="1"/>
          </p:cNvSpPr>
          <p:nvPr>
            <p:ph type="body" sz="quarter" idx="11"/>
          </p:nvPr>
        </p:nvSpPr>
        <p:spPr>
          <a:xfrm>
            <a:off x="762000" y="1686258"/>
            <a:ext cx="10848975" cy="510095"/>
          </a:xfrm>
        </p:spPr>
        <p:txBody>
          <a:bodyPr>
            <a:normAutofit/>
          </a:bodyPr>
          <a:lstStyle/>
          <a:p>
            <a:pPr marL="0" indent="0">
              <a:lnSpc>
                <a:spcPct val="100000"/>
              </a:lnSpc>
              <a:buNone/>
            </a:pPr>
            <a:r>
              <a:rPr lang="en-US" sz="2300" b="1" dirty="0">
                <a:solidFill>
                  <a:srgbClr val="68478D"/>
                </a:solidFill>
                <a:latin typeface="Verdana" panose="020B0604030504040204" pitchFamily="34" charset="0"/>
                <a:ea typeface="Verdana" panose="020B0604030504040204" pitchFamily="34" charset="0"/>
                <a:cs typeface="Verdana" panose="020B0604030504040204" pitchFamily="34" charset="0"/>
              </a:rPr>
              <a:t>The Amare </a:t>
            </a:r>
            <a:r>
              <a:rPr lang="en-US" sz="2300" b="1" dirty="0" err="1">
                <a:solidFill>
                  <a:srgbClr val="68478D"/>
                </a:solidFill>
                <a:latin typeface="Verdana" panose="020B0604030504040204" pitchFamily="34" charset="0"/>
                <a:ea typeface="Verdana" panose="020B0604030504040204" pitchFamily="34" charset="0"/>
                <a:cs typeface="Verdana" panose="020B0604030504040204" pitchFamily="34" charset="0"/>
              </a:rPr>
              <a:t>FundaMentals</a:t>
            </a:r>
            <a:r>
              <a:rPr lang="en-US" sz="2300" b="1" dirty="0">
                <a:solidFill>
                  <a:srgbClr val="68478D"/>
                </a:solidFill>
                <a:latin typeface="Verdana" panose="020B0604030504040204" pitchFamily="34" charset="0"/>
                <a:ea typeface="Verdana" panose="020B0604030504040204" pitchFamily="34" charset="0"/>
                <a:cs typeface="Verdana" panose="020B0604030504040204" pitchFamily="34" charset="0"/>
              </a:rPr>
              <a:t> Pack™ has been clinically proven to:</a:t>
            </a:r>
          </a:p>
        </p:txBody>
      </p:sp>
      <p:pic>
        <p:nvPicPr>
          <p:cNvPr id="5" name="Picture 4">
            <a:extLst>
              <a:ext uri="{FF2B5EF4-FFF2-40B4-BE49-F238E27FC236}">
                <a16:creationId xmlns:a16="http://schemas.microsoft.com/office/drawing/2014/main" id="{E781C2DD-05B7-42A6-9D0E-EACD2EBD97EB}"/>
              </a:ext>
            </a:extLst>
          </p:cNvPr>
          <p:cNvPicPr>
            <a:picLocks noChangeAspect="1"/>
          </p:cNvPicPr>
          <p:nvPr/>
        </p:nvPicPr>
        <p:blipFill rotWithShape="1">
          <a:blip r:embed="rId4"/>
          <a:srcRect l="50000" t="45141" r="10784" b="30522"/>
          <a:stretch/>
        </p:blipFill>
        <p:spPr>
          <a:xfrm>
            <a:off x="504825" y="21718"/>
            <a:ext cx="4371975" cy="1668970"/>
          </a:xfrm>
          <a:prstGeom prst="rect">
            <a:avLst/>
          </a:prstGeom>
        </p:spPr>
      </p:pic>
    </p:spTree>
    <p:extLst>
      <p:ext uri="{BB962C8B-B14F-4D97-AF65-F5344CB8AC3E}">
        <p14:creationId xmlns:p14="http://schemas.microsoft.com/office/powerpoint/2010/main" val="42218909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8E692-13F9-9C4E-972A-3F401B64B689}"/>
              </a:ext>
            </a:extLst>
          </p:cNvPr>
          <p:cNvSpPr>
            <a:spLocks noGrp="1"/>
          </p:cNvSpPr>
          <p:nvPr>
            <p:ph type="title"/>
          </p:nvPr>
        </p:nvSpPr>
        <p:spPr>
          <a:xfrm>
            <a:off x="883920" y="-168275"/>
            <a:ext cx="10515600" cy="1113155"/>
          </a:xfrm>
        </p:spPr>
        <p:txBody>
          <a:bodyPr/>
          <a:lstStyle/>
          <a:p>
            <a:r>
              <a:rPr lang="en-US" dirty="0"/>
              <a:t>Portions of Data Presented at:</a:t>
            </a:r>
          </a:p>
        </p:txBody>
      </p:sp>
      <p:sp>
        <p:nvSpPr>
          <p:cNvPr id="3" name="Content Placeholder 2">
            <a:extLst>
              <a:ext uri="{FF2B5EF4-FFF2-40B4-BE49-F238E27FC236}">
                <a16:creationId xmlns:a16="http://schemas.microsoft.com/office/drawing/2014/main" id="{F2406284-13C7-0D45-B951-6BAA70714DFC}"/>
              </a:ext>
            </a:extLst>
          </p:cNvPr>
          <p:cNvSpPr>
            <a:spLocks noGrp="1"/>
          </p:cNvSpPr>
          <p:nvPr>
            <p:ph idx="1"/>
          </p:nvPr>
        </p:nvSpPr>
        <p:spPr>
          <a:xfrm>
            <a:off x="381000" y="944880"/>
            <a:ext cx="11521440" cy="5699760"/>
          </a:xfrm>
        </p:spPr>
        <p:txBody>
          <a:bodyPr>
            <a:normAutofit fontScale="70000" lnSpcReduction="20000"/>
          </a:bodyPr>
          <a:lstStyle/>
          <a:p>
            <a:r>
              <a:rPr lang="en-US" b="1" dirty="0"/>
              <a:t>American College of Nutrition</a:t>
            </a:r>
          </a:p>
          <a:p>
            <a:pPr lvl="1"/>
            <a:r>
              <a:rPr lang="en-US" dirty="0"/>
              <a:t>November 2017 – Alexandria VA (“Outstanding Research” Award)</a:t>
            </a:r>
          </a:p>
          <a:p>
            <a:pPr lvl="1"/>
            <a:endParaRPr lang="en-US" dirty="0"/>
          </a:p>
          <a:p>
            <a:r>
              <a:rPr lang="en-US" b="1" dirty="0"/>
              <a:t>Experimental Biology</a:t>
            </a:r>
          </a:p>
          <a:p>
            <a:pPr lvl="1"/>
            <a:r>
              <a:rPr lang="en-US" dirty="0"/>
              <a:t>April 2018 – San Diego, CA</a:t>
            </a:r>
          </a:p>
          <a:p>
            <a:pPr lvl="1"/>
            <a:endParaRPr lang="en-US" dirty="0"/>
          </a:p>
          <a:p>
            <a:r>
              <a:rPr lang="en-US" b="1" dirty="0"/>
              <a:t>American College of Sports Medicine</a:t>
            </a:r>
          </a:p>
          <a:p>
            <a:pPr lvl="1"/>
            <a:r>
              <a:rPr lang="en-US" dirty="0"/>
              <a:t>May 2018 – Minneapolis, MN</a:t>
            </a:r>
          </a:p>
          <a:p>
            <a:pPr lvl="1"/>
            <a:endParaRPr lang="en-US" dirty="0"/>
          </a:p>
          <a:p>
            <a:r>
              <a:rPr lang="en-US" b="1" dirty="0"/>
              <a:t>Mental Health America – Fit for the Future Conference</a:t>
            </a:r>
          </a:p>
          <a:p>
            <a:pPr lvl="1"/>
            <a:r>
              <a:rPr lang="en-US" dirty="0"/>
              <a:t>June 2018 – Washington DC</a:t>
            </a:r>
          </a:p>
          <a:p>
            <a:pPr lvl="1"/>
            <a:endParaRPr lang="en-US" dirty="0"/>
          </a:p>
          <a:p>
            <a:r>
              <a:rPr lang="en-US" b="1" dirty="0"/>
              <a:t>Microbiome Movement – Gut Brain Axis</a:t>
            </a:r>
          </a:p>
          <a:p>
            <a:pPr lvl="1"/>
            <a:r>
              <a:rPr lang="en-US" dirty="0"/>
              <a:t>November 2018 – Boston, MA</a:t>
            </a:r>
          </a:p>
          <a:p>
            <a:pPr lvl="1"/>
            <a:endParaRPr lang="en-US" dirty="0"/>
          </a:p>
          <a:p>
            <a:r>
              <a:rPr lang="en-US" b="1" dirty="0"/>
              <a:t>American Mental Wellness Awareness Association</a:t>
            </a:r>
          </a:p>
          <a:p>
            <a:pPr lvl="1"/>
            <a:r>
              <a:rPr lang="en-US" dirty="0"/>
              <a:t>November 2018 – Hershey, PA</a:t>
            </a:r>
          </a:p>
          <a:p>
            <a:endParaRPr lang="en-US" dirty="0"/>
          </a:p>
          <a:p>
            <a:r>
              <a:rPr lang="en-US" dirty="0"/>
              <a:t>Medical, Nutrition, Biochemistry, Molecular Biology, Physiology, Psychology, Counselors, Policy…</a:t>
            </a:r>
          </a:p>
        </p:txBody>
      </p:sp>
    </p:spTree>
    <p:extLst>
      <p:ext uri="{BB962C8B-B14F-4D97-AF65-F5344CB8AC3E}">
        <p14:creationId xmlns:p14="http://schemas.microsoft.com/office/powerpoint/2010/main" val="38388771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solidFill>
                  <a:srgbClr val="003C71"/>
                </a:solidFill>
                <a:latin typeface="Verdana" panose="020B0604030504040204" pitchFamily="34" charset="0"/>
                <a:ea typeface="Verdana" panose="020B0604030504040204" pitchFamily="34" charset="0"/>
                <a:cs typeface="Verdana" panose="020B0604030504040204" pitchFamily="34" charset="0"/>
              </a:rPr>
              <a:t>MW3™ Probiotic Proprietary Blend</a:t>
            </a:r>
            <a:endParaRPr lang="en-US" sz="3200" dirty="0">
              <a:solidFill>
                <a:srgbClr val="003C71"/>
              </a:solidFill>
              <a:latin typeface="Verdana" panose="020B0604030504040204" pitchFamily="34" charset="0"/>
              <a:ea typeface="Verdana" panose="020B0604030504040204" pitchFamily="34" charset="0"/>
              <a:cs typeface="Verdana" panose="020B0604030504040204" pitchFamily="34" charset="0"/>
            </a:endParaRPr>
          </a:p>
        </p:txBody>
      </p:sp>
      <p:sp>
        <p:nvSpPr>
          <p:cNvPr id="7" name="TextBox 6">
            <a:extLst>
              <a:ext uri="{FF2B5EF4-FFF2-40B4-BE49-F238E27FC236}">
                <a16:creationId xmlns:a16="http://schemas.microsoft.com/office/drawing/2014/main" id="{9D1A9752-7947-49ED-A884-F24CCB716299}"/>
              </a:ext>
            </a:extLst>
          </p:cNvPr>
          <p:cNvSpPr txBox="1"/>
          <p:nvPr/>
        </p:nvSpPr>
        <p:spPr>
          <a:xfrm>
            <a:off x="295275" y="6396832"/>
            <a:ext cx="3076078" cy="369332"/>
          </a:xfrm>
          <a:prstGeom prst="rect">
            <a:avLst/>
          </a:prstGeom>
          <a:noFill/>
          <a:ln>
            <a:solidFill>
              <a:srgbClr val="2B1054"/>
            </a:solidFill>
          </a:ln>
        </p:spPr>
        <p:txBody>
          <a:bodyPr wrap="square" rtlCol="0">
            <a:spAutoFit/>
          </a:bodyPr>
          <a:lstStyle/>
          <a:p>
            <a:r>
              <a:rPr lang="en-US" sz="600" dirty="0">
                <a:latin typeface="Verdana" panose="020B0604030504040204" pitchFamily="34" charset="0"/>
                <a:ea typeface="Verdana" panose="020B0604030504040204" pitchFamily="34" charset="0"/>
                <a:cs typeface="Verdana" panose="020B0604030504040204" pitchFamily="34" charset="0"/>
              </a:rPr>
              <a:t>*These statements have not been evaluated by the Food and Drug Administration. This product is not intended to diagnose, treat, cure, or prevent any disease.</a:t>
            </a:r>
          </a:p>
        </p:txBody>
      </p:sp>
      <p:sp>
        <p:nvSpPr>
          <p:cNvPr id="19" name="Text Placeholder 18">
            <a:extLst>
              <a:ext uri="{FF2B5EF4-FFF2-40B4-BE49-F238E27FC236}">
                <a16:creationId xmlns:a16="http://schemas.microsoft.com/office/drawing/2014/main" id="{F87E36BD-1445-4EC4-AA83-FE43FDF85F96}"/>
              </a:ext>
            </a:extLst>
          </p:cNvPr>
          <p:cNvSpPr>
            <a:spLocks noGrp="1"/>
          </p:cNvSpPr>
          <p:nvPr>
            <p:ph type="body" sz="quarter" idx="11"/>
          </p:nvPr>
        </p:nvSpPr>
        <p:spPr>
          <a:xfrm>
            <a:off x="2280744" y="1767070"/>
            <a:ext cx="9073055" cy="4140903"/>
          </a:xfrm>
        </p:spPr>
        <p:txBody>
          <a:bodyPr>
            <a:normAutofit/>
          </a:bodyPr>
          <a:lstStyle/>
          <a:p>
            <a:pPr marL="0" indent="0">
              <a:buNone/>
            </a:pPr>
            <a:r>
              <a:rPr lang="en-US" sz="2000" dirty="0"/>
              <a:t>Our blend contains unique and specific probiotic strains targeted to enhance overall mental wellness.* </a:t>
            </a:r>
            <a:endParaRPr lang="en-US" sz="2000" u="sng" dirty="0"/>
          </a:p>
          <a:p>
            <a:pPr marL="0" indent="0">
              <a:buNone/>
            </a:pPr>
            <a:r>
              <a:rPr lang="en-US" sz="2000" u="sng" dirty="0"/>
              <a:t>MW3 Probiotic Strains: </a:t>
            </a:r>
            <a:endParaRPr lang="en-US" sz="2000" dirty="0"/>
          </a:p>
          <a:p>
            <a:r>
              <a:rPr lang="en-US" sz="2000" b="1" i="1" dirty="0">
                <a:solidFill>
                  <a:srgbClr val="003C71"/>
                </a:solidFill>
              </a:rPr>
              <a:t>Lactobacillus rhamnosus R0011 </a:t>
            </a:r>
            <a:r>
              <a:rPr lang="en-US" sz="2000" i="1" dirty="0"/>
              <a:t>—</a:t>
            </a:r>
            <a:r>
              <a:rPr lang="en-US" sz="2000" dirty="0"/>
              <a:t> Reduces stress by lowering cortisol exposure and improves GABA neurotransmission* </a:t>
            </a:r>
          </a:p>
          <a:p>
            <a:pPr marL="0" indent="0">
              <a:buNone/>
            </a:pPr>
            <a:endParaRPr lang="en-US" sz="2000" dirty="0"/>
          </a:p>
          <a:p>
            <a:r>
              <a:rPr lang="en-US" sz="2000" b="1" i="1" dirty="0">
                <a:solidFill>
                  <a:srgbClr val="003C71"/>
                </a:solidFill>
              </a:rPr>
              <a:t>Bifidobacterium longum R0175</a:t>
            </a:r>
            <a:r>
              <a:rPr lang="en-US" sz="2000" b="1" i="1" dirty="0"/>
              <a:t> </a:t>
            </a:r>
            <a:r>
              <a:rPr lang="en-US" sz="2000" i="1" dirty="0"/>
              <a:t>—</a:t>
            </a:r>
            <a:r>
              <a:rPr lang="en-US" sz="2000" dirty="0"/>
              <a:t> Enhances calmness by decreasing anxiety indices and improves cognitive function* </a:t>
            </a:r>
          </a:p>
          <a:p>
            <a:pPr marL="0" indent="0">
              <a:buNone/>
            </a:pPr>
            <a:endParaRPr lang="en-US" sz="2000" dirty="0"/>
          </a:p>
          <a:p>
            <a:r>
              <a:rPr lang="en-US" sz="2000" b="1" i="1" dirty="0">
                <a:solidFill>
                  <a:srgbClr val="003C71"/>
                </a:solidFill>
              </a:rPr>
              <a:t>Lactobacillus helveticus R0052</a:t>
            </a:r>
            <a:r>
              <a:rPr lang="en-US" sz="2000" b="1" i="1" dirty="0"/>
              <a:t> </a:t>
            </a:r>
            <a:r>
              <a:rPr lang="en-US" sz="2000" i="1" dirty="0"/>
              <a:t>—</a:t>
            </a:r>
            <a:r>
              <a:rPr lang="en-US" sz="2000" dirty="0"/>
              <a:t> Improves mood by decreasing neuro-inflammation and increasing serotonin* </a:t>
            </a:r>
          </a:p>
        </p:txBody>
      </p:sp>
      <p:pic>
        <p:nvPicPr>
          <p:cNvPr id="23" name="Picture 22">
            <a:extLst>
              <a:ext uri="{FF2B5EF4-FFF2-40B4-BE49-F238E27FC236}">
                <a16:creationId xmlns:a16="http://schemas.microsoft.com/office/drawing/2014/main" id="{3D022100-D930-4590-9C58-E0617E8E55F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5744" y="1767070"/>
            <a:ext cx="1905000" cy="1905000"/>
          </a:xfrm>
          <a:prstGeom prst="rect">
            <a:avLst/>
          </a:prstGeom>
        </p:spPr>
      </p:pic>
    </p:spTree>
    <p:extLst>
      <p:ext uri="{BB962C8B-B14F-4D97-AF65-F5344CB8AC3E}">
        <p14:creationId xmlns:p14="http://schemas.microsoft.com/office/powerpoint/2010/main" val="3222793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lose up of a logo&#10;&#10;Description generated with very high confidence">
            <a:extLst>
              <a:ext uri="{FF2B5EF4-FFF2-40B4-BE49-F238E27FC236}">
                <a16:creationId xmlns:a16="http://schemas.microsoft.com/office/drawing/2014/main" id="{A5172C5C-FBBC-4872-8DEC-006FC7BC798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5744" y="1769542"/>
            <a:ext cx="1905000" cy="1905000"/>
          </a:xfrm>
          <a:prstGeom prst="rect">
            <a:avLst/>
          </a:prstGeom>
        </p:spPr>
      </p:pic>
      <p:sp>
        <p:nvSpPr>
          <p:cNvPr id="2" name="Title 1"/>
          <p:cNvSpPr>
            <a:spLocks noGrp="1"/>
          </p:cNvSpPr>
          <p:nvPr>
            <p:ph type="title"/>
          </p:nvPr>
        </p:nvSpPr>
        <p:spPr/>
        <p:txBody>
          <a:bodyPr>
            <a:normAutofit/>
          </a:bodyPr>
          <a:lstStyle/>
          <a:p>
            <a:r>
              <a:rPr lang="en-US" sz="3600" b="1" dirty="0">
                <a:solidFill>
                  <a:srgbClr val="3F2A56"/>
                </a:solidFill>
                <a:latin typeface="Verdana" panose="020B0604030504040204" pitchFamily="34" charset="0"/>
                <a:ea typeface="Verdana" panose="020B0604030504040204" pitchFamily="34" charset="0"/>
                <a:cs typeface="Verdana" panose="020B0604030504040204" pitchFamily="34" charset="0"/>
              </a:rPr>
              <a:t>MW3™ Prebiotic Proprietary Blend</a:t>
            </a:r>
            <a:endParaRPr lang="en-US" sz="3200" dirty="0">
              <a:solidFill>
                <a:srgbClr val="3F2A56"/>
              </a:solidFill>
              <a:latin typeface="Verdana" panose="020B0604030504040204" pitchFamily="34" charset="0"/>
              <a:ea typeface="Verdana" panose="020B0604030504040204" pitchFamily="34" charset="0"/>
              <a:cs typeface="Verdana" panose="020B0604030504040204" pitchFamily="34" charset="0"/>
            </a:endParaRPr>
          </a:p>
        </p:txBody>
      </p:sp>
      <p:sp>
        <p:nvSpPr>
          <p:cNvPr id="7" name="TextBox 6">
            <a:extLst>
              <a:ext uri="{FF2B5EF4-FFF2-40B4-BE49-F238E27FC236}">
                <a16:creationId xmlns:a16="http://schemas.microsoft.com/office/drawing/2014/main" id="{9D1A9752-7947-49ED-A884-F24CCB716299}"/>
              </a:ext>
            </a:extLst>
          </p:cNvPr>
          <p:cNvSpPr txBox="1"/>
          <p:nvPr/>
        </p:nvSpPr>
        <p:spPr>
          <a:xfrm>
            <a:off x="295275" y="6396832"/>
            <a:ext cx="3076078" cy="369332"/>
          </a:xfrm>
          <a:prstGeom prst="rect">
            <a:avLst/>
          </a:prstGeom>
          <a:noFill/>
          <a:ln>
            <a:solidFill>
              <a:srgbClr val="2B1054"/>
            </a:solidFill>
          </a:ln>
        </p:spPr>
        <p:txBody>
          <a:bodyPr wrap="square" rtlCol="0">
            <a:spAutoFit/>
          </a:bodyPr>
          <a:lstStyle/>
          <a:p>
            <a:r>
              <a:rPr lang="en-US" sz="600" dirty="0">
                <a:latin typeface="Verdana" panose="020B0604030504040204" pitchFamily="34" charset="0"/>
                <a:ea typeface="Verdana" panose="020B0604030504040204" pitchFamily="34" charset="0"/>
                <a:cs typeface="Verdana" panose="020B0604030504040204" pitchFamily="34" charset="0"/>
              </a:rPr>
              <a:t>*These statements have not been evaluated by the Food and Drug Administration. This product is not intended to diagnose, treat, cure, or prevent any disease.</a:t>
            </a:r>
          </a:p>
        </p:txBody>
      </p:sp>
      <p:sp>
        <p:nvSpPr>
          <p:cNvPr id="19" name="Text Placeholder 18">
            <a:extLst>
              <a:ext uri="{FF2B5EF4-FFF2-40B4-BE49-F238E27FC236}">
                <a16:creationId xmlns:a16="http://schemas.microsoft.com/office/drawing/2014/main" id="{F87E36BD-1445-4EC4-AA83-FE43FDF85F96}"/>
              </a:ext>
            </a:extLst>
          </p:cNvPr>
          <p:cNvSpPr>
            <a:spLocks noGrp="1"/>
          </p:cNvSpPr>
          <p:nvPr>
            <p:ph type="body" sz="quarter" idx="11"/>
          </p:nvPr>
        </p:nvSpPr>
        <p:spPr>
          <a:xfrm>
            <a:off x="2280744" y="1769542"/>
            <a:ext cx="9073055" cy="4627290"/>
          </a:xfrm>
        </p:spPr>
        <p:txBody>
          <a:bodyPr>
            <a:noAutofit/>
          </a:bodyPr>
          <a:lstStyle/>
          <a:p>
            <a:pPr marL="0" indent="0">
              <a:buNone/>
            </a:pPr>
            <a:r>
              <a:rPr lang="en-US" sz="2000" dirty="0"/>
              <a:t>Our MW3 Prebiotic Proprietary Blend provides optimal gut support by feeding the specific mental wellness probiotic strains found in our MW3 Probiotic Proprietary Blend.* </a:t>
            </a:r>
          </a:p>
          <a:p>
            <a:pPr marL="0" indent="0">
              <a:buNone/>
            </a:pPr>
            <a:r>
              <a:rPr lang="en-US" sz="2000" u="sng" dirty="0"/>
              <a:t>MW3 Prebiotic Fibers: </a:t>
            </a:r>
            <a:endParaRPr lang="en-US" dirty="0"/>
          </a:p>
          <a:p>
            <a:r>
              <a:rPr lang="en-US" sz="1800" b="1" dirty="0">
                <a:solidFill>
                  <a:srgbClr val="822D7E"/>
                </a:solidFill>
              </a:rPr>
              <a:t>IsoFiber™ </a:t>
            </a:r>
            <a:r>
              <a:rPr lang="en-US" sz="1800" dirty="0"/>
              <a:t>(Iso-Malto-Oligosaccharides) — Contains a combination of naturally occurring prebiotic plant fibers that are clinically shown to improve the growth of specific probiotic strains featured in Kids FundaMentals™ and now MentaBiotics™ Sugar Free! </a:t>
            </a:r>
          </a:p>
          <a:p>
            <a:r>
              <a:rPr lang="en-US" sz="1800" b="1" dirty="0">
                <a:solidFill>
                  <a:srgbClr val="822D7E"/>
                </a:solidFill>
              </a:rPr>
              <a:t>Bimuno</a:t>
            </a:r>
            <a:r>
              <a:rPr lang="en-US" sz="1800" b="1" baseline="30000" dirty="0">
                <a:solidFill>
                  <a:srgbClr val="822D7E"/>
                </a:solidFill>
              </a:rPr>
              <a:t>®</a:t>
            </a:r>
            <a:r>
              <a:rPr lang="en-US" sz="1800" b="1" dirty="0">
                <a:solidFill>
                  <a:srgbClr val="822D7E"/>
                </a:solidFill>
              </a:rPr>
              <a:t> </a:t>
            </a:r>
            <a:r>
              <a:rPr lang="en-US" sz="1800" dirty="0"/>
              <a:t>(Galacto-Oligo-Saccharides) — Resets and increases friendly gut bacteria, maintains immune health, controls inflammation in the body and supports microbiome balance. Is highly effective and a natural way of increasing preferred bacteria in the gut. Plays an important role in feeding Bifidobacteria probiotic strains.* </a:t>
            </a:r>
            <a:endParaRPr lang="en-US" dirty="0"/>
          </a:p>
          <a:p>
            <a:r>
              <a:rPr lang="en-US" sz="1800" b="1" dirty="0">
                <a:solidFill>
                  <a:srgbClr val="822D7E"/>
                </a:solidFill>
              </a:rPr>
              <a:t>SunFiber</a:t>
            </a:r>
            <a:r>
              <a:rPr lang="en-US" sz="1800" b="1" baseline="30000" dirty="0">
                <a:solidFill>
                  <a:srgbClr val="822D7E"/>
                </a:solidFill>
              </a:rPr>
              <a:t>®</a:t>
            </a:r>
            <a:r>
              <a:rPr lang="en-US" sz="1800" b="1" dirty="0">
                <a:solidFill>
                  <a:srgbClr val="822D7E"/>
                </a:solidFill>
              </a:rPr>
              <a:t> </a:t>
            </a:r>
            <a:r>
              <a:rPr lang="en-US" sz="1800" dirty="0"/>
              <a:t>(Galactomannan Fiber) — Helps improve the growth and vitality of beneficial bacteria, including Bifidobacteria and Lactobacillus.* </a:t>
            </a:r>
          </a:p>
        </p:txBody>
      </p:sp>
    </p:spTree>
    <p:extLst>
      <p:ext uri="{BB962C8B-B14F-4D97-AF65-F5344CB8AC3E}">
        <p14:creationId xmlns:p14="http://schemas.microsoft.com/office/powerpoint/2010/main" val="26818934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9D1A9752-7947-49ED-A884-F24CCB716299}"/>
              </a:ext>
            </a:extLst>
          </p:cNvPr>
          <p:cNvSpPr txBox="1"/>
          <p:nvPr/>
        </p:nvSpPr>
        <p:spPr>
          <a:xfrm>
            <a:off x="295275" y="6396832"/>
            <a:ext cx="3076078" cy="369332"/>
          </a:xfrm>
          <a:prstGeom prst="rect">
            <a:avLst/>
          </a:prstGeom>
          <a:noFill/>
          <a:ln>
            <a:solidFill>
              <a:srgbClr val="2B1054"/>
            </a:solidFill>
          </a:ln>
        </p:spPr>
        <p:txBody>
          <a:bodyPr wrap="square" rtlCol="0">
            <a:spAutoFit/>
          </a:bodyPr>
          <a:lstStyle/>
          <a:p>
            <a:r>
              <a:rPr lang="en-US" sz="600" dirty="0">
                <a:latin typeface="Verdana" panose="020B0604030504040204" pitchFamily="34" charset="0"/>
                <a:ea typeface="Verdana" panose="020B0604030504040204" pitchFamily="34" charset="0"/>
                <a:cs typeface="Verdana" panose="020B0604030504040204" pitchFamily="34" charset="0"/>
              </a:rPr>
              <a:t>*These statements have not been evaluated by the Food and Drug Administration. This product is not intended to diagnose, treat, cure, or prevent any disease.</a:t>
            </a:r>
          </a:p>
        </p:txBody>
      </p:sp>
      <p:pic>
        <p:nvPicPr>
          <p:cNvPr id="4" name="Picture 3" descr="A screenshot of a cell phone&#10;&#10;Description generated with high confidence">
            <a:extLst>
              <a:ext uri="{FF2B5EF4-FFF2-40B4-BE49-F238E27FC236}">
                <a16:creationId xmlns:a16="http://schemas.microsoft.com/office/drawing/2014/main" id="{E5B9B2E3-861A-4EF6-8593-2A945F2EBB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6762" y="1843485"/>
            <a:ext cx="10658475" cy="4400550"/>
          </a:xfrm>
          <a:prstGeom prst="rect">
            <a:avLst/>
          </a:prstGeom>
        </p:spPr>
      </p:pic>
      <p:sp>
        <p:nvSpPr>
          <p:cNvPr id="14" name="Title 1">
            <a:extLst>
              <a:ext uri="{FF2B5EF4-FFF2-40B4-BE49-F238E27FC236}">
                <a16:creationId xmlns:a16="http://schemas.microsoft.com/office/drawing/2014/main" id="{174A3A29-5B32-4EBE-9367-5B50793C2489}"/>
              </a:ext>
            </a:extLst>
          </p:cNvPr>
          <p:cNvSpPr txBox="1">
            <a:spLocks/>
          </p:cNvSpPr>
          <p:nvPr/>
        </p:nvSpPr>
        <p:spPr>
          <a:xfrm>
            <a:off x="838200" y="365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lumMod val="75000"/>
                    <a:lumOff val="25000"/>
                  </a:schemeClr>
                </a:solidFill>
                <a:latin typeface="+mj-lt"/>
                <a:ea typeface="+mj-ea"/>
                <a:cs typeface="+mj-cs"/>
              </a:defRPr>
            </a:lvl1pPr>
          </a:lstStyle>
          <a:p>
            <a:r>
              <a:rPr lang="en-US" sz="3200" b="1" dirty="0">
                <a:solidFill>
                  <a:srgbClr val="3F2A56"/>
                </a:solidFill>
                <a:latin typeface="Verdana" panose="020B0604030504040204" pitchFamily="34" charset="0"/>
                <a:ea typeface="Verdana" panose="020B0604030504040204" pitchFamily="34" charset="0"/>
                <a:cs typeface="Verdana" panose="020B0604030504040204" pitchFamily="34" charset="0"/>
              </a:rPr>
              <a:t>MW3</a:t>
            </a:r>
            <a:r>
              <a:rPr lang="en-US" sz="3200" b="1" dirty="0">
                <a:solidFill>
                  <a:srgbClr val="402B56"/>
                </a:solidFill>
                <a:latin typeface="Verdana" panose="020B0604030504040204" pitchFamily="34" charset="0"/>
                <a:ea typeface="Verdana" panose="020B0604030504040204" pitchFamily="34" charset="0"/>
                <a:cs typeface="Verdana" panose="020B0604030504040204" pitchFamily="34" charset="0"/>
              </a:rPr>
              <a:t>™</a:t>
            </a:r>
            <a:r>
              <a:rPr lang="en-US" sz="3200" b="1" dirty="0">
                <a:solidFill>
                  <a:srgbClr val="3F2A56"/>
                </a:solidFill>
                <a:latin typeface="Verdana" panose="020B0604030504040204" pitchFamily="34" charset="0"/>
                <a:ea typeface="Verdana" panose="020B0604030504040204" pitchFamily="34" charset="0"/>
                <a:cs typeface="Verdana" panose="020B0604030504040204" pitchFamily="34" charset="0"/>
              </a:rPr>
              <a:t> Prebiotic/Probiotic Proprietary Blend</a:t>
            </a:r>
            <a:endParaRPr lang="en-US" sz="3600" b="1" dirty="0">
              <a:solidFill>
                <a:srgbClr val="3F2A56"/>
              </a:solidFill>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4005103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9B4CD6AF-19E7-4278-966B-AA09FFA22D6D}"/>
              </a:ext>
            </a:extLst>
          </p:cNvPr>
          <p:cNvSpPr/>
          <p:nvPr/>
        </p:nvSpPr>
        <p:spPr>
          <a:xfrm>
            <a:off x="4160144" y="4130932"/>
            <a:ext cx="3954468" cy="1938992"/>
          </a:xfrm>
          <a:prstGeom prst="rect">
            <a:avLst/>
          </a:prstGeom>
        </p:spPr>
        <p:txBody>
          <a:bodyPr wrap="square">
            <a:spAutoFit/>
          </a:bodyPr>
          <a:lstStyle/>
          <a:p>
            <a:pPr algn="ctr"/>
            <a:r>
              <a:rPr lang="en-US" sz="2000" dirty="0">
                <a:latin typeface="Verdana" panose="020B0604030504040204" pitchFamily="34" charset="0"/>
                <a:ea typeface="Verdana" panose="020B0604030504040204" pitchFamily="34" charset="0"/>
                <a:cs typeface="Verdana" panose="020B0604030504040204" pitchFamily="34" charset="0"/>
              </a:rPr>
              <a:t>Combines 50+ vitamins, minerals, amino acids, and phytonutrients to deliver micronutrient nutrition for a well-balanced body and mind*</a:t>
            </a:r>
          </a:p>
        </p:txBody>
      </p:sp>
      <p:sp>
        <p:nvSpPr>
          <p:cNvPr id="29" name="Rectangle 28">
            <a:extLst>
              <a:ext uri="{FF2B5EF4-FFF2-40B4-BE49-F238E27FC236}">
                <a16:creationId xmlns:a16="http://schemas.microsoft.com/office/drawing/2014/main" id="{68088B80-1622-4480-9384-76F7AC27BE27}"/>
              </a:ext>
            </a:extLst>
          </p:cNvPr>
          <p:cNvSpPr/>
          <p:nvPr/>
        </p:nvSpPr>
        <p:spPr>
          <a:xfrm>
            <a:off x="8201040" y="4137803"/>
            <a:ext cx="3448034" cy="1631216"/>
          </a:xfrm>
          <a:prstGeom prst="rect">
            <a:avLst/>
          </a:prstGeom>
        </p:spPr>
        <p:txBody>
          <a:bodyPr wrap="square">
            <a:spAutoFit/>
          </a:bodyPr>
          <a:lstStyle/>
          <a:p>
            <a:pPr algn="ctr"/>
            <a:r>
              <a:rPr lang="en-US" sz="2000" dirty="0">
                <a:latin typeface="Verdana" panose="020B0604030504040204" pitchFamily="34" charset="0"/>
                <a:ea typeface="Verdana" panose="020B0604030504040204" pitchFamily="34" charset="0"/>
                <a:cs typeface="Verdana" panose="020B0604030504040204" pitchFamily="34" charset="0"/>
              </a:rPr>
              <a:t>Contains our Amare GBX+ Proprietary Blend that enhances optimal functionality of the </a:t>
            </a:r>
            <a:br>
              <a:rPr lang="en-US" sz="2000" dirty="0">
                <a:latin typeface="Verdana" panose="020B0604030504040204" pitchFamily="34" charset="0"/>
                <a:ea typeface="Verdana" panose="020B0604030504040204" pitchFamily="34" charset="0"/>
                <a:cs typeface="Verdana" panose="020B0604030504040204" pitchFamily="34" charset="0"/>
              </a:rPr>
            </a:br>
            <a:r>
              <a:rPr lang="en-US" sz="2000" dirty="0">
                <a:latin typeface="Verdana" panose="020B0604030504040204" pitchFamily="34" charset="0"/>
                <a:ea typeface="Verdana" panose="020B0604030504040204" pitchFamily="34" charset="0"/>
                <a:cs typeface="Verdana" panose="020B0604030504040204" pitchFamily="34" charset="0"/>
              </a:rPr>
              <a:t>gut-brain axis*</a:t>
            </a:r>
          </a:p>
        </p:txBody>
      </p:sp>
      <p:sp>
        <p:nvSpPr>
          <p:cNvPr id="16" name="Rectangle 15">
            <a:extLst>
              <a:ext uri="{FF2B5EF4-FFF2-40B4-BE49-F238E27FC236}">
                <a16:creationId xmlns:a16="http://schemas.microsoft.com/office/drawing/2014/main" id="{489C34F8-616C-4D5A-97ED-FA0588AC4A58}"/>
              </a:ext>
            </a:extLst>
          </p:cNvPr>
          <p:cNvSpPr/>
          <p:nvPr/>
        </p:nvSpPr>
        <p:spPr>
          <a:xfrm>
            <a:off x="651039" y="4130932"/>
            <a:ext cx="3422677" cy="1938992"/>
          </a:xfrm>
          <a:prstGeom prst="rect">
            <a:avLst/>
          </a:prstGeom>
        </p:spPr>
        <p:txBody>
          <a:bodyPr wrap="square">
            <a:spAutoFit/>
          </a:bodyPr>
          <a:lstStyle/>
          <a:p>
            <a:pPr algn="ctr"/>
            <a:r>
              <a:rPr lang="en-US" sz="2000" dirty="0">
                <a:latin typeface="Verdana" panose="020B0604030504040204" pitchFamily="34" charset="0"/>
                <a:ea typeface="Verdana" panose="020B0604030504040204" pitchFamily="34" charset="0"/>
                <a:cs typeface="Verdana" panose="020B0604030504040204" pitchFamily="34" charset="0"/>
              </a:rPr>
              <a:t>Contains a Bright Mind Blend which helps improve concentration, attention, and alertness*</a:t>
            </a:r>
          </a:p>
        </p:txBody>
      </p:sp>
      <p:pic>
        <p:nvPicPr>
          <p:cNvPr id="17" name="Graphic 16">
            <a:extLst>
              <a:ext uri="{FF2B5EF4-FFF2-40B4-BE49-F238E27FC236}">
                <a16:creationId xmlns:a16="http://schemas.microsoft.com/office/drawing/2014/main" id="{C01B6EE7-0D50-4C86-A871-751868F34008}"/>
              </a:ext>
            </a:extLst>
          </p:cNvPr>
          <p:cNvPicPr>
            <a:picLocks noChangeAspect="1"/>
          </p:cNvPicPr>
          <p:nvPr/>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l="42629" t="26286" r="31448" b="51742"/>
          <a:stretch/>
        </p:blipFill>
        <p:spPr>
          <a:xfrm>
            <a:off x="3775047" y="-217357"/>
            <a:ext cx="4737341" cy="2193710"/>
          </a:xfrm>
          <a:prstGeom prst="rect">
            <a:avLst/>
          </a:prstGeom>
        </p:spPr>
      </p:pic>
      <p:sp>
        <p:nvSpPr>
          <p:cNvPr id="18" name="TextBox 17">
            <a:extLst>
              <a:ext uri="{FF2B5EF4-FFF2-40B4-BE49-F238E27FC236}">
                <a16:creationId xmlns:a16="http://schemas.microsoft.com/office/drawing/2014/main" id="{80CD3455-F2C1-49CE-8E96-42FFC454C364}"/>
              </a:ext>
            </a:extLst>
          </p:cNvPr>
          <p:cNvSpPr txBox="1"/>
          <p:nvPr/>
        </p:nvSpPr>
        <p:spPr>
          <a:xfrm>
            <a:off x="4196802" y="1039198"/>
            <a:ext cx="3881152" cy="707886"/>
          </a:xfrm>
          <a:prstGeom prst="rect">
            <a:avLst/>
          </a:prstGeom>
          <a:noFill/>
        </p:spPr>
        <p:txBody>
          <a:bodyPr wrap="square" rtlCol="0">
            <a:spAutoFit/>
          </a:bodyPr>
          <a:lstStyle/>
          <a:p>
            <a:pPr algn="ctr"/>
            <a:r>
              <a:rPr lang="en-US" sz="2000" b="1" dirty="0">
                <a:solidFill>
                  <a:srgbClr val="1E5D39"/>
                </a:solidFill>
                <a:latin typeface="Verdana" panose="020B0604030504040204" pitchFamily="34" charset="0"/>
              </a:rPr>
              <a:t>premium nutrition for a </a:t>
            </a:r>
            <a:br>
              <a:rPr lang="en-US" sz="2000" b="1" dirty="0">
                <a:solidFill>
                  <a:srgbClr val="1E5D39"/>
                </a:solidFill>
                <a:latin typeface="Verdana" panose="020B0604030504040204" pitchFamily="34" charset="0"/>
              </a:rPr>
            </a:br>
            <a:r>
              <a:rPr lang="en-US" sz="2000" b="1" dirty="0">
                <a:solidFill>
                  <a:srgbClr val="1E5D39"/>
                </a:solidFill>
                <a:latin typeface="Verdana" panose="020B0604030504040204" pitchFamily="34" charset="0"/>
              </a:rPr>
              <a:t>healthy body and mind*</a:t>
            </a:r>
          </a:p>
        </p:txBody>
      </p:sp>
      <p:pic>
        <p:nvPicPr>
          <p:cNvPr id="9" name="Picture 8">
            <a:extLst>
              <a:ext uri="{FF2B5EF4-FFF2-40B4-BE49-F238E27FC236}">
                <a16:creationId xmlns:a16="http://schemas.microsoft.com/office/drawing/2014/main" id="{481DE6C8-B325-4516-AEFA-48834505D360}"/>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988633" y="1632039"/>
            <a:ext cx="2743200" cy="2743200"/>
          </a:xfrm>
          <a:prstGeom prst="rect">
            <a:avLst/>
          </a:prstGeom>
        </p:spPr>
      </p:pic>
      <p:pic>
        <p:nvPicPr>
          <p:cNvPr id="19" name="Picture 18">
            <a:extLst>
              <a:ext uri="{FF2B5EF4-FFF2-40B4-BE49-F238E27FC236}">
                <a16:creationId xmlns:a16="http://schemas.microsoft.com/office/drawing/2014/main" id="{DE185303-6FA4-4AAD-B805-C88F8590BA71}"/>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4776690" y="1653863"/>
            <a:ext cx="2721376" cy="2721376"/>
          </a:xfrm>
          <a:prstGeom prst="rect">
            <a:avLst/>
          </a:prstGeom>
        </p:spPr>
      </p:pic>
      <p:pic>
        <p:nvPicPr>
          <p:cNvPr id="21" name="Picture 20">
            <a:extLst>
              <a:ext uri="{FF2B5EF4-FFF2-40B4-BE49-F238E27FC236}">
                <a16:creationId xmlns:a16="http://schemas.microsoft.com/office/drawing/2014/main" id="{A901690F-EF81-4301-8FE6-B284094D5951}"/>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8542923" y="1642951"/>
            <a:ext cx="2743200" cy="2743200"/>
          </a:xfrm>
          <a:prstGeom prst="rect">
            <a:avLst/>
          </a:prstGeom>
        </p:spPr>
      </p:pic>
      <p:sp>
        <p:nvSpPr>
          <p:cNvPr id="11" name="TextBox 10">
            <a:extLst>
              <a:ext uri="{FF2B5EF4-FFF2-40B4-BE49-F238E27FC236}">
                <a16:creationId xmlns:a16="http://schemas.microsoft.com/office/drawing/2014/main" id="{ADFFFBF2-8B62-4461-AC59-57DDA42083E1}"/>
              </a:ext>
            </a:extLst>
          </p:cNvPr>
          <p:cNvSpPr txBox="1"/>
          <p:nvPr/>
        </p:nvSpPr>
        <p:spPr>
          <a:xfrm>
            <a:off x="295275" y="6396832"/>
            <a:ext cx="3076078" cy="369332"/>
          </a:xfrm>
          <a:prstGeom prst="rect">
            <a:avLst/>
          </a:prstGeom>
          <a:noFill/>
          <a:ln>
            <a:solidFill>
              <a:srgbClr val="2B1054"/>
            </a:solidFill>
          </a:ln>
        </p:spPr>
        <p:txBody>
          <a:bodyPr wrap="square" rtlCol="0">
            <a:spAutoFit/>
          </a:bodyPr>
          <a:lstStyle/>
          <a:p>
            <a:r>
              <a:rPr lang="en-US" sz="600" dirty="0">
                <a:latin typeface="Verdana" panose="020B0604030504040204" pitchFamily="34" charset="0"/>
                <a:ea typeface="Verdana" panose="020B0604030504040204" pitchFamily="34" charset="0"/>
                <a:cs typeface="Verdana" panose="020B0604030504040204" pitchFamily="34" charset="0"/>
              </a:rPr>
              <a:t>*These statements have not been evaluated by the Food and Drug Administration. This product is not intended to diagnose, treat, cure, or prevent any disease.</a:t>
            </a:r>
          </a:p>
        </p:txBody>
      </p:sp>
    </p:spTree>
    <p:extLst>
      <p:ext uri="{BB962C8B-B14F-4D97-AF65-F5344CB8AC3E}">
        <p14:creationId xmlns:p14="http://schemas.microsoft.com/office/powerpoint/2010/main" val="40413621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A person standing in a kitchen&#10;&#10;Description generated with very high confidence">
            <a:extLst>
              <a:ext uri="{FF2B5EF4-FFF2-40B4-BE49-F238E27FC236}">
                <a16:creationId xmlns:a16="http://schemas.microsoft.com/office/drawing/2014/main" id="{CDA3313A-2870-413A-A7C8-ADAD2DB43E8A}"/>
              </a:ext>
            </a:extLst>
          </p:cNvPr>
          <p:cNvPicPr>
            <a:picLocks noChangeAspect="1"/>
          </p:cNvPicPr>
          <p:nvPr/>
        </p:nvPicPr>
        <p:blipFill rotWithShape="1">
          <a:blip r:embed="rId3">
            <a:extLst>
              <a:ext uri="{28A0092B-C50C-407E-A947-70E740481C1C}">
                <a14:useLocalDpi xmlns:a14="http://schemas.microsoft.com/office/drawing/2010/main" val="0"/>
              </a:ext>
            </a:extLst>
          </a:blip>
          <a:srcRect t="5026" b="10711"/>
          <a:stretch/>
        </p:blipFill>
        <p:spPr>
          <a:xfrm>
            <a:off x="0" y="0"/>
            <a:ext cx="12191999" cy="6858000"/>
          </a:xfrm>
          <a:prstGeom prst="rect">
            <a:avLst/>
          </a:prstGeom>
        </p:spPr>
      </p:pic>
      <p:sp>
        <p:nvSpPr>
          <p:cNvPr id="7" name="Text Placeholder 2"/>
          <p:cNvSpPr txBox="1">
            <a:spLocks/>
          </p:cNvSpPr>
          <p:nvPr/>
        </p:nvSpPr>
        <p:spPr>
          <a:xfrm>
            <a:off x="4398380" y="758614"/>
            <a:ext cx="7946020" cy="412963"/>
          </a:xfrm>
          <a:prstGeom prst="rect">
            <a:avLst/>
          </a:prstGeom>
        </p:spPr>
        <p:txBody>
          <a:bodyPr>
            <a:noAutofit/>
          </a:bodyPr>
          <a:lstStyle>
            <a:lvl1pPr marL="457200" indent="-457200" algn="l" defTabSz="914400" rtl="0" eaLnBrk="1" latinLnBrk="0" hangingPunct="1">
              <a:lnSpc>
                <a:spcPct val="90000"/>
              </a:lnSpc>
              <a:spcBef>
                <a:spcPts val="1000"/>
              </a:spcBef>
              <a:buSzPct val="100000"/>
              <a:buFont typeface="Arial"/>
              <a:buChar char="•"/>
              <a:defRPr sz="2800" b="0" i="0" kern="1200">
                <a:solidFill>
                  <a:schemeClr val="tx1">
                    <a:lumMod val="75000"/>
                    <a:lumOff val="25000"/>
                  </a:schemeClr>
                </a:solidFill>
                <a:latin typeface="Aller"/>
                <a:ea typeface="+mn-ea"/>
                <a:cs typeface="Aller"/>
              </a:defRPr>
            </a:lvl1pPr>
            <a:lvl2pPr marL="685800" indent="-228600" algn="l" defTabSz="914400" rtl="0" eaLnBrk="1" latinLnBrk="0" hangingPunct="1">
              <a:lnSpc>
                <a:spcPct val="90000"/>
              </a:lnSpc>
              <a:spcBef>
                <a:spcPts val="500"/>
              </a:spcBef>
              <a:buFont typeface="Arial"/>
              <a:buChar char="•"/>
              <a:defRPr sz="2400" b="0" i="0" kern="1200">
                <a:solidFill>
                  <a:schemeClr val="tx1">
                    <a:lumMod val="65000"/>
                    <a:lumOff val="35000"/>
                  </a:schemeClr>
                </a:solidFill>
                <a:latin typeface="Aller Light"/>
                <a:ea typeface="+mn-ea"/>
                <a:cs typeface="Aller Light"/>
              </a:defRPr>
            </a:lvl2pPr>
            <a:lvl3pPr marL="1143000" indent="-228600" algn="l" defTabSz="914400" rtl="0" eaLnBrk="1" latinLnBrk="0" hangingPunct="1">
              <a:lnSpc>
                <a:spcPct val="90000"/>
              </a:lnSpc>
              <a:spcBef>
                <a:spcPts val="500"/>
              </a:spcBef>
              <a:buSzPct val="75000"/>
              <a:buFont typeface="Courier New"/>
              <a:buChar char="o"/>
              <a:defRPr sz="2000" b="0" i="0" kern="1200" baseline="0">
                <a:solidFill>
                  <a:srgbClr val="595959"/>
                </a:solidFill>
                <a:latin typeface="Aller Light"/>
                <a:ea typeface="+mn-ea"/>
                <a:cs typeface="Aller Light"/>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lnSpc>
                <a:spcPct val="100000"/>
              </a:lnSpc>
              <a:spcBef>
                <a:spcPct val="20000"/>
              </a:spcBef>
              <a:buSzTx/>
              <a:buNone/>
              <a:defRPr/>
            </a:pPr>
            <a:r>
              <a:rPr lang="en-US" sz="2400" dirty="0">
                <a:solidFill>
                  <a:srgbClr val="275D38"/>
                </a:solidFill>
                <a:latin typeface="Verdana" panose="020B0604030504040204" pitchFamily="34" charset="0"/>
                <a:ea typeface="Verdana" panose="020B0604030504040204" pitchFamily="34" charset="0"/>
                <a:cs typeface="Verdana" panose="020B0604030504040204" pitchFamily="34" charset="0"/>
              </a:rPr>
              <a:t>Microbiome-Boosting Nutrition*</a:t>
            </a:r>
            <a:endParaRPr lang="ru-RU" sz="2400" dirty="0">
              <a:solidFill>
                <a:srgbClr val="275D38"/>
              </a:solidFill>
              <a:latin typeface="Verdana" panose="020B0604030504040204" pitchFamily="34" charset="0"/>
              <a:ea typeface="Verdana" panose="020B0604030504040204" pitchFamily="34" charset="0"/>
              <a:cs typeface="Verdana" panose="020B0604030504040204" pitchFamily="34" charset="0"/>
            </a:endParaRPr>
          </a:p>
        </p:txBody>
      </p:sp>
      <p:sp>
        <p:nvSpPr>
          <p:cNvPr id="2" name="TextBox 1">
            <a:extLst>
              <a:ext uri="{FF2B5EF4-FFF2-40B4-BE49-F238E27FC236}">
                <a16:creationId xmlns:a16="http://schemas.microsoft.com/office/drawing/2014/main" id="{5CA425EA-516D-4CF1-896C-AB6B8848C4EE}"/>
              </a:ext>
            </a:extLst>
          </p:cNvPr>
          <p:cNvSpPr txBox="1"/>
          <p:nvPr/>
        </p:nvSpPr>
        <p:spPr>
          <a:xfrm>
            <a:off x="7829655" y="1421061"/>
            <a:ext cx="385042" cy="338554"/>
          </a:xfrm>
          <a:prstGeom prst="rect">
            <a:avLst/>
          </a:prstGeom>
          <a:noFill/>
        </p:spPr>
        <p:txBody>
          <a:bodyPr wrap="none" rtlCol="0">
            <a:spAutoFit/>
          </a:bodyPr>
          <a:lstStyle/>
          <a:p>
            <a:r>
              <a:rPr lang="en-US" sz="1600" dirty="0">
                <a:solidFill>
                  <a:schemeClr val="bg1"/>
                </a:solidFill>
                <a:latin typeface="Verdana" panose="020B0604030504040204" pitchFamily="34" charset="0"/>
                <a:ea typeface="Verdana" panose="020B0604030504040204" pitchFamily="34" charset="0"/>
                <a:cs typeface="Verdana" panose="020B0604030504040204" pitchFamily="34" charset="0"/>
              </a:rPr>
              <a:t>™</a:t>
            </a:r>
          </a:p>
        </p:txBody>
      </p:sp>
      <p:sp>
        <p:nvSpPr>
          <p:cNvPr id="22" name="Rectangle 21">
            <a:extLst>
              <a:ext uri="{FF2B5EF4-FFF2-40B4-BE49-F238E27FC236}">
                <a16:creationId xmlns:a16="http://schemas.microsoft.com/office/drawing/2014/main" id="{80710831-FDAA-4E99-8544-07E4DBDC505B}"/>
              </a:ext>
            </a:extLst>
          </p:cNvPr>
          <p:cNvSpPr/>
          <p:nvPr/>
        </p:nvSpPr>
        <p:spPr>
          <a:xfrm>
            <a:off x="0" y="0"/>
            <a:ext cx="3676650" cy="6858000"/>
          </a:xfrm>
          <a:prstGeom prst="rect">
            <a:avLst/>
          </a:prstGeom>
          <a:solidFill>
            <a:srgbClr val="000000">
              <a:alpha val="3215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Verdana" panose="020B0604030504040204" pitchFamily="34" charset="0"/>
            </a:endParaRPr>
          </a:p>
        </p:txBody>
      </p:sp>
      <p:sp>
        <p:nvSpPr>
          <p:cNvPr id="3" name="Rectangle 2"/>
          <p:cNvSpPr/>
          <p:nvPr/>
        </p:nvSpPr>
        <p:spPr>
          <a:xfrm>
            <a:off x="1" y="1319040"/>
            <a:ext cx="12192000" cy="707141"/>
          </a:xfrm>
          <a:prstGeom prst="rect">
            <a:avLst/>
          </a:prstGeom>
          <a:solidFill>
            <a:srgbClr val="275D3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Verdana" panose="020B0604030504040204" pitchFamily="34" charset="0"/>
            </a:endParaRPr>
          </a:p>
        </p:txBody>
      </p:sp>
      <p:sp>
        <p:nvSpPr>
          <p:cNvPr id="4" name="Title 1"/>
          <p:cNvSpPr txBox="1">
            <a:spLocks/>
          </p:cNvSpPr>
          <p:nvPr/>
        </p:nvSpPr>
        <p:spPr>
          <a:xfrm>
            <a:off x="2878179" y="1296950"/>
            <a:ext cx="6435641" cy="854604"/>
          </a:xfrm>
          <a:prstGeom prst="rect">
            <a:avLst/>
          </a:prstGeom>
        </p:spPr>
        <p:txBody>
          <a:bodyPr anchor="ctr"/>
          <a:lstStyle>
            <a:lvl1pPr algn="l" defTabSz="914400" rtl="0" eaLnBrk="1" latinLnBrk="0" hangingPunct="1">
              <a:lnSpc>
                <a:spcPct val="90000"/>
              </a:lnSpc>
              <a:spcBef>
                <a:spcPct val="0"/>
              </a:spcBef>
              <a:buNone/>
              <a:defRPr sz="4400" b="1" i="0" kern="1200">
                <a:solidFill>
                  <a:schemeClr val="tx1">
                    <a:lumMod val="75000"/>
                    <a:lumOff val="25000"/>
                  </a:schemeClr>
                </a:solidFill>
                <a:latin typeface="Aller"/>
                <a:ea typeface="Aller Light" charset="0"/>
                <a:cs typeface="Aller"/>
              </a:defRPr>
            </a:lvl1pPr>
          </a:lstStyle>
          <a:p>
            <a:pPr algn="ctr"/>
            <a:r>
              <a:rPr lang="en-US" dirty="0">
                <a:solidFill>
                  <a:schemeClr val="bg1"/>
                </a:solidFill>
                <a:latin typeface="Verdana" panose="020B0604030504040204" pitchFamily="34" charset="0"/>
                <a:ea typeface="Verdana" panose="020B0604030504040204" pitchFamily="34" charset="0"/>
                <a:cs typeface="Verdana" panose="020B0604030504040204" pitchFamily="34" charset="0"/>
              </a:rPr>
              <a:t>GBX FOODS</a:t>
            </a:r>
            <a:endParaRPr lang="en-US" b="0" dirty="0">
              <a:solidFill>
                <a:schemeClr val="tx2">
                  <a:lumMod val="40000"/>
                  <a:lumOff val="60000"/>
                </a:schemeClr>
              </a:solidFill>
              <a:latin typeface="Verdana" panose="020B0604030504040204" pitchFamily="34" charset="0"/>
              <a:ea typeface="Verdana" panose="020B0604030504040204" pitchFamily="34" charset="0"/>
              <a:cs typeface="Verdana" panose="020B0604030504040204" pitchFamily="34" charset="0"/>
            </a:endParaRPr>
          </a:p>
        </p:txBody>
      </p:sp>
      <p:pic>
        <p:nvPicPr>
          <p:cNvPr id="23" name="Picture 22">
            <a:extLst>
              <a:ext uri="{FF2B5EF4-FFF2-40B4-BE49-F238E27FC236}">
                <a16:creationId xmlns:a16="http://schemas.microsoft.com/office/drawing/2014/main" id="{447FFEB7-8190-4E50-B136-1666C062E5F1}"/>
              </a:ext>
            </a:extLst>
          </p:cNvPr>
          <p:cNvPicPr>
            <a:picLocks noChangeAspect="1"/>
          </p:cNvPicPr>
          <p:nvPr/>
        </p:nvPicPr>
        <p:blipFill rotWithShape="1">
          <a:blip r:embed="rId4"/>
          <a:srcRect l="12225" t="20420" r="6788" b="33301"/>
          <a:stretch/>
        </p:blipFill>
        <p:spPr>
          <a:xfrm>
            <a:off x="685114" y="334755"/>
            <a:ext cx="2695575" cy="923925"/>
          </a:xfrm>
          <a:prstGeom prst="rect">
            <a:avLst/>
          </a:prstGeom>
        </p:spPr>
      </p:pic>
      <p:pic>
        <p:nvPicPr>
          <p:cNvPr id="6" name="Picture 5" descr="A close up of a sign&#10;&#10;Description generated with very high confidence">
            <a:extLst>
              <a:ext uri="{FF2B5EF4-FFF2-40B4-BE49-F238E27FC236}">
                <a16:creationId xmlns:a16="http://schemas.microsoft.com/office/drawing/2014/main" id="{B2CBF1C5-00E0-4703-B54C-1DA2FB584E0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5114" y="2144526"/>
            <a:ext cx="685800" cy="685800"/>
          </a:xfrm>
          <a:prstGeom prst="rect">
            <a:avLst/>
          </a:prstGeom>
        </p:spPr>
      </p:pic>
      <p:pic>
        <p:nvPicPr>
          <p:cNvPr id="14" name="Picture 13">
            <a:extLst>
              <a:ext uri="{FF2B5EF4-FFF2-40B4-BE49-F238E27FC236}">
                <a16:creationId xmlns:a16="http://schemas.microsoft.com/office/drawing/2014/main" id="{836D10EC-EE8E-4478-B02B-0EE31987BD2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18515" y="2561834"/>
            <a:ext cx="228600" cy="228600"/>
          </a:xfrm>
          <a:prstGeom prst="rect">
            <a:avLst/>
          </a:prstGeom>
        </p:spPr>
      </p:pic>
      <p:sp>
        <p:nvSpPr>
          <p:cNvPr id="21" name="TextBox 20">
            <a:extLst>
              <a:ext uri="{FF2B5EF4-FFF2-40B4-BE49-F238E27FC236}">
                <a16:creationId xmlns:a16="http://schemas.microsoft.com/office/drawing/2014/main" id="{405CC753-5768-4ECC-9EF8-7DCBE770E0AA}"/>
              </a:ext>
            </a:extLst>
          </p:cNvPr>
          <p:cNvSpPr txBox="1"/>
          <p:nvPr/>
        </p:nvSpPr>
        <p:spPr>
          <a:xfrm>
            <a:off x="1675715" y="2189824"/>
            <a:ext cx="1704974" cy="646331"/>
          </a:xfrm>
          <a:prstGeom prst="rect">
            <a:avLst/>
          </a:prstGeom>
          <a:noFill/>
        </p:spPr>
        <p:txBody>
          <a:bodyPr wrap="square" rtlCol="0">
            <a:spAutoFit/>
          </a:bodyPr>
          <a:lstStyle/>
          <a:p>
            <a:r>
              <a:rPr lang="en-US" dirty="0">
                <a:solidFill>
                  <a:schemeClr val="bg1"/>
                </a:solidFill>
                <a:latin typeface="Verdana" panose="020B0604030504040204" pitchFamily="34" charset="0"/>
                <a:ea typeface="Verdana" panose="020B0604030504040204" pitchFamily="34" charset="0"/>
              </a:rPr>
              <a:t>Vegan / </a:t>
            </a:r>
          </a:p>
          <a:p>
            <a:r>
              <a:rPr lang="en-US" dirty="0">
                <a:solidFill>
                  <a:schemeClr val="bg1"/>
                </a:solidFill>
                <a:latin typeface="Verdana" panose="020B0604030504040204" pitchFamily="34" charset="0"/>
                <a:ea typeface="Verdana" panose="020B0604030504040204" pitchFamily="34" charset="0"/>
              </a:rPr>
              <a:t>All Natural*</a:t>
            </a:r>
          </a:p>
        </p:txBody>
      </p:sp>
      <p:sp>
        <p:nvSpPr>
          <p:cNvPr id="10" name="TextBox 9">
            <a:extLst>
              <a:ext uri="{FF2B5EF4-FFF2-40B4-BE49-F238E27FC236}">
                <a16:creationId xmlns:a16="http://schemas.microsoft.com/office/drawing/2014/main" id="{B6364BEF-232C-40EE-A691-8E55D6B9F831}"/>
              </a:ext>
            </a:extLst>
          </p:cNvPr>
          <p:cNvSpPr txBox="1"/>
          <p:nvPr/>
        </p:nvSpPr>
        <p:spPr>
          <a:xfrm>
            <a:off x="8515352" y="6396952"/>
            <a:ext cx="3076078" cy="369332"/>
          </a:xfrm>
          <a:prstGeom prst="rect">
            <a:avLst/>
          </a:prstGeom>
          <a:noFill/>
          <a:ln>
            <a:solidFill>
              <a:schemeClr val="bg1"/>
            </a:solidFill>
          </a:ln>
        </p:spPr>
        <p:txBody>
          <a:bodyPr wrap="square" rtlCol="0">
            <a:spAutoFit/>
          </a:bodyPr>
          <a:lstStyle/>
          <a:p>
            <a:r>
              <a:rPr lang="en-US" sz="600" dirty="0">
                <a:solidFill>
                  <a:schemeClr val="bg1"/>
                </a:solidFill>
                <a:latin typeface="Verdana" panose="020B0604030504040204" pitchFamily="34" charset="0"/>
                <a:ea typeface="Verdana" panose="020B0604030504040204" pitchFamily="34" charset="0"/>
                <a:cs typeface="Verdana" panose="020B0604030504040204" pitchFamily="34" charset="0"/>
              </a:rPr>
              <a:t>*These statements have not been evaluated by the Food and Drug Administration. This product is not intended to diagnose, treat, cure, or prevent any disease.</a:t>
            </a:r>
          </a:p>
        </p:txBody>
      </p:sp>
      <p:pic>
        <p:nvPicPr>
          <p:cNvPr id="11" name="Picture 10">
            <a:extLst>
              <a:ext uri="{FF2B5EF4-FFF2-40B4-BE49-F238E27FC236}">
                <a16:creationId xmlns:a16="http://schemas.microsoft.com/office/drawing/2014/main" id="{C33FD884-D718-44B4-A4BC-5B7E035729C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85114" y="2942545"/>
            <a:ext cx="685800" cy="685800"/>
          </a:xfrm>
          <a:prstGeom prst="rect">
            <a:avLst/>
          </a:prstGeom>
        </p:spPr>
      </p:pic>
      <p:pic>
        <p:nvPicPr>
          <p:cNvPr id="16" name="Picture 15">
            <a:extLst>
              <a:ext uri="{FF2B5EF4-FFF2-40B4-BE49-F238E27FC236}">
                <a16:creationId xmlns:a16="http://schemas.microsoft.com/office/drawing/2014/main" id="{2794CDC3-8D4C-46B7-A325-C1EA63EAF3A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85114" y="3740564"/>
            <a:ext cx="685800" cy="685800"/>
          </a:xfrm>
          <a:prstGeom prst="rect">
            <a:avLst/>
          </a:prstGeom>
        </p:spPr>
      </p:pic>
      <p:pic>
        <p:nvPicPr>
          <p:cNvPr id="18" name="Picture 17">
            <a:extLst>
              <a:ext uri="{FF2B5EF4-FFF2-40B4-BE49-F238E27FC236}">
                <a16:creationId xmlns:a16="http://schemas.microsoft.com/office/drawing/2014/main" id="{4EA70E71-D626-47B0-81E7-F3AB85919BA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85114" y="4522298"/>
            <a:ext cx="685800" cy="685800"/>
          </a:xfrm>
          <a:prstGeom prst="rect">
            <a:avLst/>
          </a:prstGeom>
        </p:spPr>
      </p:pic>
      <p:pic>
        <p:nvPicPr>
          <p:cNvPr id="20" name="Picture 19" descr="A picture containing object, clock&#10;&#10;Description generated with very high confidence">
            <a:extLst>
              <a:ext uri="{FF2B5EF4-FFF2-40B4-BE49-F238E27FC236}">
                <a16:creationId xmlns:a16="http://schemas.microsoft.com/office/drawing/2014/main" id="{817FFA81-E933-457B-A448-D64EA653FA55}"/>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85114" y="5272318"/>
            <a:ext cx="685800" cy="685800"/>
          </a:xfrm>
          <a:prstGeom prst="rect">
            <a:avLst/>
          </a:prstGeom>
        </p:spPr>
      </p:pic>
      <p:sp>
        <p:nvSpPr>
          <p:cNvPr id="24" name="TextBox 23">
            <a:extLst>
              <a:ext uri="{FF2B5EF4-FFF2-40B4-BE49-F238E27FC236}">
                <a16:creationId xmlns:a16="http://schemas.microsoft.com/office/drawing/2014/main" id="{1227BA83-98F7-4864-BF52-B72508305D60}"/>
              </a:ext>
            </a:extLst>
          </p:cNvPr>
          <p:cNvSpPr txBox="1"/>
          <p:nvPr/>
        </p:nvSpPr>
        <p:spPr>
          <a:xfrm>
            <a:off x="1675714" y="2978083"/>
            <a:ext cx="1836877" cy="646331"/>
          </a:xfrm>
          <a:prstGeom prst="rect">
            <a:avLst/>
          </a:prstGeom>
          <a:noFill/>
        </p:spPr>
        <p:txBody>
          <a:bodyPr wrap="square" rtlCol="0">
            <a:spAutoFit/>
          </a:bodyPr>
          <a:lstStyle/>
          <a:p>
            <a:r>
              <a:rPr lang="en-US" dirty="0">
                <a:solidFill>
                  <a:schemeClr val="bg1"/>
                </a:solidFill>
                <a:latin typeface="Verdana" panose="020B0604030504040204" pitchFamily="34" charset="0"/>
                <a:ea typeface="Verdana" panose="020B0604030504040204" pitchFamily="34" charset="0"/>
              </a:rPr>
              <a:t>Non-GMO and Gluten Free*</a:t>
            </a:r>
          </a:p>
        </p:txBody>
      </p:sp>
      <p:sp>
        <p:nvSpPr>
          <p:cNvPr id="25" name="TextBox 24">
            <a:extLst>
              <a:ext uri="{FF2B5EF4-FFF2-40B4-BE49-F238E27FC236}">
                <a16:creationId xmlns:a16="http://schemas.microsoft.com/office/drawing/2014/main" id="{358B7B1B-ABC0-4E55-AFE9-5E1F31666FD0}"/>
              </a:ext>
            </a:extLst>
          </p:cNvPr>
          <p:cNvSpPr txBox="1"/>
          <p:nvPr/>
        </p:nvSpPr>
        <p:spPr>
          <a:xfrm>
            <a:off x="1675715" y="3846552"/>
            <a:ext cx="1704974" cy="369332"/>
          </a:xfrm>
          <a:prstGeom prst="rect">
            <a:avLst/>
          </a:prstGeom>
          <a:noFill/>
        </p:spPr>
        <p:txBody>
          <a:bodyPr wrap="square" rtlCol="0">
            <a:spAutoFit/>
          </a:bodyPr>
          <a:lstStyle/>
          <a:p>
            <a:r>
              <a:rPr lang="en-US" dirty="0">
                <a:solidFill>
                  <a:schemeClr val="bg1"/>
                </a:solidFill>
                <a:latin typeface="Verdana" panose="020B0604030504040204" pitchFamily="34" charset="0"/>
                <a:ea typeface="Verdana" panose="020B0604030504040204" pitchFamily="34" charset="0"/>
              </a:rPr>
              <a:t>Sugar Free*</a:t>
            </a:r>
          </a:p>
        </p:txBody>
      </p:sp>
      <p:sp>
        <p:nvSpPr>
          <p:cNvPr id="26" name="TextBox 25">
            <a:extLst>
              <a:ext uri="{FF2B5EF4-FFF2-40B4-BE49-F238E27FC236}">
                <a16:creationId xmlns:a16="http://schemas.microsoft.com/office/drawing/2014/main" id="{69F40947-6737-4C75-9EEC-B12CAA632DB7}"/>
              </a:ext>
            </a:extLst>
          </p:cNvPr>
          <p:cNvSpPr txBox="1"/>
          <p:nvPr/>
        </p:nvSpPr>
        <p:spPr>
          <a:xfrm>
            <a:off x="1670265" y="4526185"/>
            <a:ext cx="1701087" cy="646331"/>
          </a:xfrm>
          <a:prstGeom prst="rect">
            <a:avLst/>
          </a:prstGeom>
          <a:noFill/>
        </p:spPr>
        <p:txBody>
          <a:bodyPr wrap="square" rtlCol="0">
            <a:spAutoFit/>
          </a:bodyPr>
          <a:lstStyle/>
          <a:p>
            <a:r>
              <a:rPr lang="en-US" dirty="0">
                <a:solidFill>
                  <a:schemeClr val="bg1"/>
                </a:solidFill>
                <a:latin typeface="Verdana" panose="020B0604030504040204" pitchFamily="34" charset="0"/>
                <a:ea typeface="Verdana" panose="020B0604030504040204" pitchFamily="34" charset="0"/>
              </a:rPr>
              <a:t>Soy and Dairy Free*</a:t>
            </a:r>
          </a:p>
        </p:txBody>
      </p:sp>
      <p:sp>
        <p:nvSpPr>
          <p:cNvPr id="27" name="TextBox 26">
            <a:extLst>
              <a:ext uri="{FF2B5EF4-FFF2-40B4-BE49-F238E27FC236}">
                <a16:creationId xmlns:a16="http://schemas.microsoft.com/office/drawing/2014/main" id="{3E8AEA2E-920E-4903-AA4F-CB9E8DD22A92}"/>
              </a:ext>
            </a:extLst>
          </p:cNvPr>
          <p:cNvSpPr txBox="1"/>
          <p:nvPr/>
        </p:nvSpPr>
        <p:spPr>
          <a:xfrm>
            <a:off x="1670265" y="5237884"/>
            <a:ext cx="1836877" cy="954107"/>
          </a:xfrm>
          <a:prstGeom prst="rect">
            <a:avLst/>
          </a:prstGeom>
          <a:noFill/>
        </p:spPr>
        <p:txBody>
          <a:bodyPr wrap="square" rtlCol="0">
            <a:spAutoFit/>
          </a:bodyPr>
          <a:lstStyle/>
          <a:p>
            <a:r>
              <a:rPr lang="en-US" sz="1400" dirty="0">
                <a:solidFill>
                  <a:schemeClr val="bg1"/>
                </a:solidFill>
                <a:latin typeface="Verdana" panose="020B0604030504040204" pitchFamily="34" charset="0"/>
                <a:ea typeface="Verdana" panose="020B0604030504040204" pitchFamily="34" charset="0"/>
              </a:rPr>
              <a:t>No Preservatives, Artificial Colors, Flavors and Sweeteners*</a:t>
            </a:r>
          </a:p>
        </p:txBody>
      </p:sp>
    </p:spTree>
    <p:extLst>
      <p:ext uri="{BB962C8B-B14F-4D97-AF65-F5344CB8AC3E}">
        <p14:creationId xmlns:p14="http://schemas.microsoft.com/office/powerpoint/2010/main" val="26807399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1C4069A4-AAB7-49D3-BAC9-9DBB11FA7B3A}"/>
              </a:ext>
            </a:extLst>
          </p:cNvPr>
          <p:cNvPicPr>
            <a:picLocks noChangeAspect="1"/>
          </p:cNvPicPr>
          <p:nvPr/>
        </p:nvPicPr>
        <p:blipFill>
          <a:blip r:embed="rId3"/>
          <a:stretch>
            <a:fillRect/>
          </a:stretch>
        </p:blipFill>
        <p:spPr>
          <a:xfrm>
            <a:off x="7031857" y="2051241"/>
            <a:ext cx="1798646" cy="3049599"/>
          </a:xfrm>
          <a:prstGeom prst="rect">
            <a:avLst/>
          </a:prstGeom>
        </p:spPr>
      </p:pic>
      <p:pic>
        <p:nvPicPr>
          <p:cNvPr id="10" name="Picture 9">
            <a:extLst>
              <a:ext uri="{FF2B5EF4-FFF2-40B4-BE49-F238E27FC236}">
                <a16:creationId xmlns:a16="http://schemas.microsoft.com/office/drawing/2014/main" id="{9CD97373-AB51-4351-8A45-C9C3B1DF2E5B}"/>
              </a:ext>
            </a:extLst>
          </p:cNvPr>
          <p:cNvPicPr>
            <a:picLocks noChangeAspect="1"/>
          </p:cNvPicPr>
          <p:nvPr/>
        </p:nvPicPr>
        <p:blipFill>
          <a:blip r:embed="rId4"/>
          <a:stretch>
            <a:fillRect/>
          </a:stretch>
        </p:blipFill>
        <p:spPr>
          <a:xfrm>
            <a:off x="8883553" y="2051241"/>
            <a:ext cx="1798646" cy="3049599"/>
          </a:xfrm>
          <a:prstGeom prst="rect">
            <a:avLst/>
          </a:prstGeom>
        </p:spPr>
      </p:pic>
      <p:sp>
        <p:nvSpPr>
          <p:cNvPr id="7" name="Rectangle 6"/>
          <p:cNvSpPr/>
          <p:nvPr/>
        </p:nvSpPr>
        <p:spPr>
          <a:xfrm>
            <a:off x="609600" y="2764016"/>
            <a:ext cx="5479640" cy="3170099"/>
          </a:xfrm>
          <a:prstGeom prst="rect">
            <a:avLst/>
          </a:prstGeom>
        </p:spPr>
        <p:txBody>
          <a:bodyPr wrap="square">
            <a:spAutoFit/>
          </a:bodyPr>
          <a:lstStyle/>
          <a:p>
            <a:pPr algn="ctr"/>
            <a:r>
              <a:rPr lang="en-US" sz="2000" dirty="0">
                <a:solidFill>
                  <a:srgbClr val="275D38"/>
                </a:solidFill>
                <a:latin typeface="Verdana" panose="020B0604030504040204" pitchFamily="34" charset="0"/>
                <a:ea typeface="Verdana" panose="020B0604030504040204" pitchFamily="34" charset="0"/>
              </a:rPr>
              <a:t>GBX Protein™ delivers 17 grams of pure plant protein. This unique chickpea, brown rice, and pea protein blend nourishes good bacteria in the gut and improves microbiome balance, while controlling appetite and supporting muscle mass. Fully-loaded with only functional ingredients, this potent formula supports the gut microbiome, helping fuel a healthy lifestyle.* </a:t>
            </a:r>
            <a:endParaRPr lang="en-US" sz="2000" dirty="0">
              <a:solidFill>
                <a:srgbClr val="275D38"/>
              </a:solidFill>
              <a:latin typeface="Verdana" panose="020B0604030504040204" pitchFamily="34" charset="0"/>
              <a:ea typeface="Verdana" panose="020B0604030504040204" pitchFamily="34" charset="0"/>
              <a:cs typeface="Verdana" panose="020B0604030504040204" pitchFamily="34" charset="0"/>
            </a:endParaRPr>
          </a:p>
        </p:txBody>
      </p:sp>
      <p:sp>
        <p:nvSpPr>
          <p:cNvPr id="12" name="TextBox 11">
            <a:extLst>
              <a:ext uri="{FF2B5EF4-FFF2-40B4-BE49-F238E27FC236}">
                <a16:creationId xmlns:a16="http://schemas.microsoft.com/office/drawing/2014/main" id="{13DC98EE-359D-4442-9F94-4C4E23006A89}"/>
              </a:ext>
            </a:extLst>
          </p:cNvPr>
          <p:cNvSpPr txBox="1"/>
          <p:nvPr/>
        </p:nvSpPr>
        <p:spPr>
          <a:xfrm>
            <a:off x="1610594" y="1648798"/>
            <a:ext cx="3521515" cy="707886"/>
          </a:xfrm>
          <a:prstGeom prst="rect">
            <a:avLst/>
          </a:prstGeom>
          <a:noFill/>
        </p:spPr>
        <p:txBody>
          <a:bodyPr wrap="square" rtlCol="0">
            <a:spAutoFit/>
          </a:bodyPr>
          <a:lstStyle/>
          <a:p>
            <a:pPr algn="ctr"/>
            <a:r>
              <a:rPr lang="en-US" sz="2000" b="1" dirty="0">
                <a:solidFill>
                  <a:srgbClr val="1E5D39"/>
                </a:solidFill>
                <a:latin typeface="Verdana" panose="020B0604030504040204" pitchFamily="34" charset="0"/>
              </a:rPr>
              <a:t>microbiome-boosting plant protein*</a:t>
            </a:r>
          </a:p>
        </p:txBody>
      </p:sp>
      <p:pic>
        <p:nvPicPr>
          <p:cNvPr id="17" name="Graphic 16">
            <a:extLst>
              <a:ext uri="{FF2B5EF4-FFF2-40B4-BE49-F238E27FC236}">
                <a16:creationId xmlns:a16="http://schemas.microsoft.com/office/drawing/2014/main" id="{D7D03134-33DD-439A-B112-E6BA75429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430604" y="373900"/>
            <a:ext cx="1700784" cy="1596120"/>
          </a:xfrm>
          <a:prstGeom prst="rect">
            <a:avLst/>
          </a:prstGeom>
        </p:spPr>
      </p:pic>
      <p:pic>
        <p:nvPicPr>
          <p:cNvPr id="22" name="Graphic 21">
            <a:extLst>
              <a:ext uri="{FF2B5EF4-FFF2-40B4-BE49-F238E27FC236}">
                <a16:creationId xmlns:a16="http://schemas.microsoft.com/office/drawing/2014/main" id="{5DEC198E-D9C3-4B6B-A652-CEC6C7EABDD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264956" y="373900"/>
            <a:ext cx="1700784" cy="1596120"/>
          </a:xfrm>
          <a:prstGeom prst="rect">
            <a:avLst/>
          </a:prstGeom>
        </p:spPr>
      </p:pic>
      <p:pic>
        <p:nvPicPr>
          <p:cNvPr id="24" name="Graphic 23">
            <a:extLst>
              <a:ext uri="{FF2B5EF4-FFF2-40B4-BE49-F238E27FC236}">
                <a16:creationId xmlns:a16="http://schemas.microsoft.com/office/drawing/2014/main" id="{7FAF9637-9350-4A5A-9AE0-19EE61B706F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099308" y="391232"/>
            <a:ext cx="1700784" cy="1596120"/>
          </a:xfrm>
          <a:prstGeom prst="rect">
            <a:avLst/>
          </a:prstGeom>
        </p:spPr>
      </p:pic>
      <p:sp>
        <p:nvSpPr>
          <p:cNvPr id="26" name="TextBox 25">
            <a:extLst>
              <a:ext uri="{FF2B5EF4-FFF2-40B4-BE49-F238E27FC236}">
                <a16:creationId xmlns:a16="http://schemas.microsoft.com/office/drawing/2014/main" id="{2D7390D2-6AF6-45DD-B37B-39D19A26139B}"/>
              </a:ext>
            </a:extLst>
          </p:cNvPr>
          <p:cNvSpPr txBox="1"/>
          <p:nvPr/>
        </p:nvSpPr>
        <p:spPr>
          <a:xfrm>
            <a:off x="6417183" y="709794"/>
            <a:ext cx="1691366" cy="1015663"/>
          </a:xfrm>
          <a:prstGeom prst="rect">
            <a:avLst/>
          </a:prstGeom>
          <a:noFill/>
        </p:spPr>
        <p:txBody>
          <a:bodyPr wrap="square" rtlCol="0">
            <a:spAutoFit/>
          </a:bodyPr>
          <a:lstStyle/>
          <a:p>
            <a:pPr algn="ctr"/>
            <a:r>
              <a:rPr lang="en-US" sz="1500" b="1" dirty="0">
                <a:solidFill>
                  <a:schemeClr val="bg1"/>
                </a:solidFill>
                <a:latin typeface="Verdana" panose="020B0604030504040204" pitchFamily="34" charset="0"/>
                <a:ea typeface="Verdana" panose="020B0604030504040204" pitchFamily="34" charset="0"/>
                <a:cs typeface="Verdana" panose="020B0604030504040204" pitchFamily="34" charset="0"/>
              </a:rPr>
              <a:t>17 GRAMS </a:t>
            </a:r>
            <a:r>
              <a:rPr lang="en-US" sz="1500" dirty="0">
                <a:solidFill>
                  <a:schemeClr val="bg1"/>
                </a:solidFill>
                <a:latin typeface="Verdana" panose="020B0604030504040204" pitchFamily="34" charset="0"/>
                <a:ea typeface="Verdana" panose="020B0604030504040204" pitchFamily="34" charset="0"/>
                <a:cs typeface="Verdana" panose="020B0604030504040204" pitchFamily="34" charset="0"/>
              </a:rPr>
              <a:t>OF ULTRA-PURE, PLANT-BASED PROTEIN*</a:t>
            </a:r>
          </a:p>
        </p:txBody>
      </p:sp>
      <p:sp>
        <p:nvSpPr>
          <p:cNvPr id="27" name="TextBox 26">
            <a:extLst>
              <a:ext uri="{FF2B5EF4-FFF2-40B4-BE49-F238E27FC236}">
                <a16:creationId xmlns:a16="http://schemas.microsoft.com/office/drawing/2014/main" id="{221A19EF-F034-40F5-9CBF-AACC86489D9B}"/>
              </a:ext>
            </a:extLst>
          </p:cNvPr>
          <p:cNvSpPr txBox="1"/>
          <p:nvPr/>
        </p:nvSpPr>
        <p:spPr>
          <a:xfrm>
            <a:off x="8264956" y="709794"/>
            <a:ext cx="1660720" cy="923330"/>
          </a:xfrm>
          <a:prstGeom prst="rect">
            <a:avLst/>
          </a:prstGeom>
          <a:noFill/>
        </p:spPr>
        <p:txBody>
          <a:bodyPr wrap="square" rtlCol="0">
            <a:spAutoFit/>
          </a:bodyPr>
          <a:lstStyle/>
          <a:p>
            <a:pPr algn="ctr"/>
            <a:r>
              <a:rPr lang="en-US" dirty="0">
                <a:solidFill>
                  <a:schemeClr val="bg1"/>
                </a:solidFill>
                <a:latin typeface="Verdana" panose="020B0604030504040204" pitchFamily="34" charset="0"/>
                <a:ea typeface="Verdana" panose="020B0604030504040204" pitchFamily="34" charset="0"/>
                <a:cs typeface="Verdana" panose="020B0604030504040204" pitchFamily="34" charset="0"/>
              </a:rPr>
              <a:t>NOURISHES GOOD GUT BACTERIA*</a:t>
            </a:r>
          </a:p>
        </p:txBody>
      </p:sp>
      <p:sp>
        <p:nvSpPr>
          <p:cNvPr id="28" name="TextBox 27">
            <a:extLst>
              <a:ext uri="{FF2B5EF4-FFF2-40B4-BE49-F238E27FC236}">
                <a16:creationId xmlns:a16="http://schemas.microsoft.com/office/drawing/2014/main" id="{9F133E83-1C4A-46A2-85D3-9A25BF47A402}"/>
              </a:ext>
            </a:extLst>
          </p:cNvPr>
          <p:cNvSpPr txBox="1"/>
          <p:nvPr/>
        </p:nvSpPr>
        <p:spPr>
          <a:xfrm>
            <a:off x="10150904" y="478961"/>
            <a:ext cx="1597591" cy="1477328"/>
          </a:xfrm>
          <a:prstGeom prst="rect">
            <a:avLst/>
          </a:prstGeom>
          <a:noFill/>
        </p:spPr>
        <p:txBody>
          <a:bodyPr wrap="square" rtlCol="0">
            <a:spAutoFit/>
          </a:bodyPr>
          <a:lstStyle/>
          <a:p>
            <a:pPr algn="ctr"/>
            <a:r>
              <a:rPr lang="en-US" sz="1500" dirty="0">
                <a:solidFill>
                  <a:schemeClr val="bg1"/>
                </a:solidFill>
                <a:latin typeface="Verdana" panose="020B0604030504040204" pitchFamily="34" charset="0"/>
                <a:ea typeface="Verdana" panose="020B0604030504040204" pitchFamily="34" charset="0"/>
                <a:cs typeface="Verdana" panose="020B0604030504040204" pitchFamily="34" charset="0"/>
              </a:rPr>
              <a:t>HELPS CONTROL APPETITE AND SUPPORTS MUSCLE MASS*</a:t>
            </a:r>
          </a:p>
        </p:txBody>
      </p:sp>
      <p:sp>
        <p:nvSpPr>
          <p:cNvPr id="16" name="TextBox 15">
            <a:extLst>
              <a:ext uri="{FF2B5EF4-FFF2-40B4-BE49-F238E27FC236}">
                <a16:creationId xmlns:a16="http://schemas.microsoft.com/office/drawing/2014/main" id="{D0621CE6-CFAC-407E-B908-8981C92E9C4E}"/>
              </a:ext>
            </a:extLst>
          </p:cNvPr>
          <p:cNvSpPr txBox="1"/>
          <p:nvPr/>
        </p:nvSpPr>
        <p:spPr>
          <a:xfrm>
            <a:off x="295275" y="6396832"/>
            <a:ext cx="3076078" cy="369332"/>
          </a:xfrm>
          <a:prstGeom prst="rect">
            <a:avLst/>
          </a:prstGeom>
          <a:noFill/>
          <a:ln>
            <a:solidFill>
              <a:srgbClr val="2B1054"/>
            </a:solidFill>
          </a:ln>
        </p:spPr>
        <p:txBody>
          <a:bodyPr wrap="square" rtlCol="0">
            <a:spAutoFit/>
          </a:bodyPr>
          <a:lstStyle/>
          <a:p>
            <a:r>
              <a:rPr lang="en-US" sz="600" dirty="0">
                <a:latin typeface="Verdana" panose="020B0604030504040204" pitchFamily="34" charset="0"/>
                <a:ea typeface="Verdana" panose="020B0604030504040204" pitchFamily="34" charset="0"/>
                <a:cs typeface="Verdana" panose="020B0604030504040204" pitchFamily="34" charset="0"/>
              </a:rPr>
              <a:t>*These statements have not been evaluated by the Food and Drug Administration. This product is not intended to diagnose, treat, cure, or prevent any disease.</a:t>
            </a:r>
          </a:p>
        </p:txBody>
      </p:sp>
      <p:sp>
        <p:nvSpPr>
          <p:cNvPr id="18" name="Rectangle: Rounded Corners 17">
            <a:extLst>
              <a:ext uri="{FF2B5EF4-FFF2-40B4-BE49-F238E27FC236}">
                <a16:creationId xmlns:a16="http://schemas.microsoft.com/office/drawing/2014/main" id="{2A8CB1E7-5D28-4694-84D2-F0A006141261}"/>
              </a:ext>
            </a:extLst>
          </p:cNvPr>
          <p:cNvSpPr/>
          <p:nvPr/>
        </p:nvSpPr>
        <p:spPr>
          <a:xfrm>
            <a:off x="7031857" y="5010532"/>
            <a:ext cx="4157759" cy="1260225"/>
          </a:xfrm>
          <a:prstGeom prst="roundRect">
            <a:avLst/>
          </a:prstGeom>
          <a:noFill/>
          <a:ln w="38100">
            <a:solidFill>
              <a:srgbClr val="245D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latin typeface="Verdana" panose="020B0604030504040204" pitchFamily="34" charset="0"/>
            </a:endParaRPr>
          </a:p>
        </p:txBody>
      </p:sp>
      <p:sp>
        <p:nvSpPr>
          <p:cNvPr id="19" name="TextBox 18">
            <a:extLst>
              <a:ext uri="{FF2B5EF4-FFF2-40B4-BE49-F238E27FC236}">
                <a16:creationId xmlns:a16="http://schemas.microsoft.com/office/drawing/2014/main" id="{190DF57C-4695-497C-A54F-74B429556E25}"/>
              </a:ext>
            </a:extLst>
          </p:cNvPr>
          <p:cNvSpPr txBox="1"/>
          <p:nvPr/>
        </p:nvSpPr>
        <p:spPr>
          <a:xfrm>
            <a:off x="7068996" y="5065251"/>
            <a:ext cx="2939488" cy="1169551"/>
          </a:xfrm>
          <a:prstGeom prst="rect">
            <a:avLst/>
          </a:prstGeom>
          <a:noFill/>
        </p:spPr>
        <p:txBody>
          <a:bodyPr wrap="square" rtlCol="0" anchor="t">
            <a:spAutoFit/>
          </a:bodyPr>
          <a:lstStyle/>
          <a:p>
            <a:r>
              <a:rPr lang="en-US" sz="1400" b="1" dirty="0">
                <a:latin typeface="Verdana" panose="020B0604030504040204" pitchFamily="34" charset="0"/>
                <a:ea typeface="Verdana" panose="020B0604030504040204" pitchFamily="34" charset="0"/>
                <a:cs typeface="Verdana" panose="020B0604030504040204" pitchFamily="34" charset="0"/>
              </a:rPr>
              <a:t>Item Code (Vanilla):</a:t>
            </a:r>
          </a:p>
          <a:p>
            <a:r>
              <a:rPr lang="en-US" sz="1400" b="1" dirty="0">
                <a:latin typeface="Verdana" panose="020B0604030504040204" pitchFamily="34" charset="0"/>
                <a:ea typeface="Verdana" panose="020B0604030504040204" pitchFamily="34" charset="0"/>
                <a:cs typeface="Verdana" panose="020B0604030504040204" pitchFamily="34" charset="0"/>
              </a:rPr>
              <a:t>Item Code (Chocolate):</a:t>
            </a:r>
            <a:br>
              <a:rPr lang="en-US" dirty="0">
                <a:latin typeface="Verdana" panose="020B0604030504040204" pitchFamily="34" charset="0"/>
                <a:ea typeface="Verdana" panose="020B0604030504040204" pitchFamily="34" charset="0"/>
                <a:cs typeface="Verdana" panose="020B0604030504040204" pitchFamily="34" charset="0"/>
              </a:rPr>
            </a:br>
            <a:r>
              <a:rPr lang="en-US" sz="1400" b="1" dirty="0">
                <a:latin typeface="Verdana" panose="020B0604030504040204" pitchFamily="34" charset="0"/>
                <a:ea typeface="Verdana" panose="020B0604030504040204" pitchFamily="34" charset="0"/>
                <a:cs typeface="Verdana" panose="020B0604030504040204" pitchFamily="34" charset="0"/>
              </a:rPr>
              <a:t>Retail Price:</a:t>
            </a:r>
            <a:br>
              <a:rPr lang="en-US" dirty="0">
                <a:latin typeface="Verdana" panose="020B0604030504040204" pitchFamily="34" charset="0"/>
                <a:ea typeface="Verdana" panose="020B0604030504040204" pitchFamily="34" charset="0"/>
                <a:cs typeface="Verdana" panose="020B0604030504040204" pitchFamily="34" charset="0"/>
              </a:rPr>
            </a:br>
            <a:r>
              <a:rPr lang="en-US" sz="1400" b="1" dirty="0">
                <a:latin typeface="Verdana" panose="020B0604030504040204" pitchFamily="34" charset="0"/>
                <a:ea typeface="Verdana" panose="020B0604030504040204" pitchFamily="34" charset="0"/>
                <a:cs typeface="Verdana" panose="020B0604030504040204" pitchFamily="34" charset="0"/>
              </a:rPr>
              <a:t>Wholesale Price:</a:t>
            </a:r>
            <a:br>
              <a:rPr lang="en-US" dirty="0">
                <a:latin typeface="Verdana" panose="020B0604030504040204" pitchFamily="34" charset="0"/>
                <a:ea typeface="Verdana" panose="020B0604030504040204" pitchFamily="34" charset="0"/>
                <a:cs typeface="Verdana" panose="020B0604030504040204" pitchFamily="34" charset="0"/>
              </a:rPr>
            </a:br>
            <a:r>
              <a:rPr lang="en-US" sz="1400" b="1" dirty="0">
                <a:latin typeface="Verdana" panose="020B0604030504040204" pitchFamily="34" charset="0"/>
                <a:ea typeface="Verdana" panose="020B0604030504040204" pitchFamily="34" charset="0"/>
                <a:cs typeface="Verdana" panose="020B0604030504040204" pitchFamily="34" charset="0"/>
              </a:rPr>
              <a:t>Subscribe &amp; Save:</a:t>
            </a:r>
          </a:p>
        </p:txBody>
      </p:sp>
      <p:sp>
        <p:nvSpPr>
          <p:cNvPr id="21" name="TextBox 20">
            <a:extLst>
              <a:ext uri="{FF2B5EF4-FFF2-40B4-BE49-F238E27FC236}">
                <a16:creationId xmlns:a16="http://schemas.microsoft.com/office/drawing/2014/main" id="{5005F2CF-7F30-48EB-B9A9-D8032774F246}"/>
              </a:ext>
            </a:extLst>
          </p:cNvPr>
          <p:cNvSpPr txBox="1"/>
          <p:nvPr/>
        </p:nvSpPr>
        <p:spPr>
          <a:xfrm>
            <a:off x="9576730" y="5064722"/>
            <a:ext cx="2005458" cy="1169551"/>
          </a:xfrm>
          <a:prstGeom prst="rect">
            <a:avLst/>
          </a:prstGeom>
          <a:noFill/>
        </p:spPr>
        <p:txBody>
          <a:bodyPr wrap="square" rtlCol="0" anchor="t">
            <a:spAutoFit/>
          </a:bodyPr>
          <a:lstStyle/>
          <a:p>
            <a:r>
              <a:rPr lang="en-US" sz="14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S015</a:t>
            </a:r>
          </a:p>
          <a:p>
            <a:r>
              <a:rPr lang="en-US" sz="14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S016</a:t>
            </a:r>
            <a:br>
              <a:rPr lang="en-US" dirty="0">
                <a:latin typeface="Verdana" panose="020B0604030504040204" pitchFamily="34" charset="0"/>
                <a:ea typeface="Verdana" panose="020B0604030504040204" pitchFamily="34" charset="0"/>
                <a:cs typeface="Verdana" panose="020B0604030504040204" pitchFamily="34" charset="0"/>
              </a:rPr>
            </a:br>
            <a:r>
              <a:rPr lang="en-US" sz="14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$54.00</a:t>
            </a:r>
            <a:br>
              <a:rPr lang="en-US" dirty="0">
                <a:latin typeface="Verdana" panose="020B0604030504040204" pitchFamily="34" charset="0"/>
                <a:ea typeface="Verdana" panose="020B0604030504040204" pitchFamily="34" charset="0"/>
                <a:cs typeface="Verdana" panose="020B0604030504040204" pitchFamily="34" charset="0"/>
              </a:rPr>
            </a:br>
            <a:r>
              <a:rPr lang="en-US" sz="14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$39.95 / 26 PV</a:t>
            </a:r>
            <a:br>
              <a:rPr lang="en-US" dirty="0">
                <a:latin typeface="Verdana" panose="020B0604030504040204" pitchFamily="34" charset="0"/>
                <a:ea typeface="Verdana" panose="020B0604030504040204" pitchFamily="34" charset="0"/>
                <a:cs typeface="Verdana" panose="020B0604030504040204" pitchFamily="34" charset="0"/>
              </a:rPr>
            </a:br>
            <a:r>
              <a:rPr lang="en-US" sz="14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$35.95 / 22 PV</a:t>
            </a:r>
          </a:p>
        </p:txBody>
      </p:sp>
      <p:pic>
        <p:nvPicPr>
          <p:cNvPr id="4" name="Picture 3">
            <a:extLst>
              <a:ext uri="{FF2B5EF4-FFF2-40B4-BE49-F238E27FC236}">
                <a16:creationId xmlns:a16="http://schemas.microsoft.com/office/drawing/2014/main" id="{170EE314-23C5-4163-9C15-3712E46C18C3}"/>
              </a:ext>
            </a:extLst>
          </p:cNvPr>
          <p:cNvPicPr>
            <a:picLocks noChangeAspect="1"/>
          </p:cNvPicPr>
          <p:nvPr/>
        </p:nvPicPr>
        <p:blipFill>
          <a:blip r:embed="rId7"/>
          <a:stretch>
            <a:fillRect/>
          </a:stretch>
        </p:blipFill>
        <p:spPr>
          <a:xfrm>
            <a:off x="1384974" y="310231"/>
            <a:ext cx="3972757" cy="1324252"/>
          </a:xfrm>
          <a:prstGeom prst="rect">
            <a:avLst/>
          </a:prstGeom>
        </p:spPr>
      </p:pic>
    </p:spTree>
    <p:extLst>
      <p:ext uri="{BB962C8B-B14F-4D97-AF65-F5344CB8AC3E}">
        <p14:creationId xmlns:p14="http://schemas.microsoft.com/office/powerpoint/2010/main" val="15790036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Text Placeholder 2">
            <a:extLst>
              <a:ext uri="{FF2B5EF4-FFF2-40B4-BE49-F238E27FC236}">
                <a16:creationId xmlns:a16="http://schemas.microsoft.com/office/drawing/2014/main" id="{26D68F93-47F2-4C73-8616-E789AB867F14}"/>
              </a:ext>
            </a:extLst>
          </p:cNvPr>
          <p:cNvSpPr>
            <a:spLocks noGrp="1"/>
          </p:cNvSpPr>
          <p:nvPr>
            <p:ph type="body" sz="quarter" idx="11"/>
          </p:nvPr>
        </p:nvSpPr>
        <p:spPr>
          <a:xfrm>
            <a:off x="838199" y="2003425"/>
            <a:ext cx="6326529" cy="3501068"/>
          </a:xfrm>
        </p:spPr>
        <p:txBody>
          <a:bodyPr>
            <a:noAutofit/>
          </a:bodyPr>
          <a:lstStyle/>
          <a:p>
            <a:pPr marL="0" indent="0">
              <a:buNone/>
            </a:pPr>
            <a:r>
              <a:rPr lang="en-US" sz="3200" b="1"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Artesa</a:t>
            </a:r>
            <a:r>
              <a:rPr lang="en-US" sz="3200" b="1" baseline="300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a:t>
            </a:r>
            <a:r>
              <a:rPr lang="en-US" sz="3200" b="1"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 Chickpea Protein</a:t>
            </a:r>
            <a:endParaRPr lang="en-US" sz="3200" b="1" baseline="300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endParaRPr>
          </a:p>
          <a:p>
            <a:r>
              <a:rPr lang="en-US" sz="24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Premium, sustainably sourced chickpeas from Western Canada and North America*</a:t>
            </a:r>
          </a:p>
          <a:p>
            <a:r>
              <a:rPr lang="en-US" sz="24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Unique microbiome-boosting phytonutrients*</a:t>
            </a:r>
          </a:p>
          <a:p>
            <a:r>
              <a:rPr lang="en-US" sz="24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Smooth flavor and taste</a:t>
            </a:r>
          </a:p>
        </p:txBody>
      </p:sp>
      <p:sp>
        <p:nvSpPr>
          <p:cNvPr id="7" name="Title 1">
            <a:extLst>
              <a:ext uri="{FF2B5EF4-FFF2-40B4-BE49-F238E27FC236}">
                <a16:creationId xmlns:a16="http://schemas.microsoft.com/office/drawing/2014/main" id="{216C2097-25FA-4015-A873-A2B86A404069}"/>
              </a:ext>
            </a:extLst>
          </p:cNvPr>
          <p:cNvSpPr txBox="1">
            <a:spLocks/>
          </p:cNvSpPr>
          <p:nvPr/>
        </p:nvSpPr>
        <p:spPr>
          <a:xfrm>
            <a:off x="838200" y="365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lumMod val="75000"/>
                    <a:lumOff val="25000"/>
                  </a:schemeClr>
                </a:solidFill>
                <a:latin typeface="+mj-lt"/>
                <a:ea typeface="+mj-ea"/>
                <a:cs typeface="+mj-cs"/>
              </a:defRPr>
            </a:lvl1pPr>
          </a:lstStyle>
          <a:p>
            <a:r>
              <a:rPr lang="en-US" dirty="0">
                <a:solidFill>
                  <a:srgbClr val="47A647"/>
                </a:solidFill>
                <a:latin typeface="Verdana" panose="020B0604030504040204" pitchFamily="34" charset="0"/>
                <a:ea typeface="Verdana" panose="020B0604030504040204" pitchFamily="34" charset="0"/>
                <a:cs typeface="Verdana" panose="020B0604030504040204" pitchFamily="34" charset="0"/>
              </a:rPr>
              <a:t>GBX Protein</a:t>
            </a:r>
            <a:br>
              <a:rPr lang="en-US" b="1" dirty="0">
                <a:solidFill>
                  <a:srgbClr val="402B56"/>
                </a:solidFill>
                <a:latin typeface="Verdana" panose="020B0604030504040204" pitchFamily="34" charset="0"/>
                <a:ea typeface="Verdana" panose="020B0604030504040204" pitchFamily="34" charset="0"/>
                <a:cs typeface="Verdana" panose="020B0604030504040204" pitchFamily="34" charset="0"/>
              </a:rPr>
            </a:br>
            <a:r>
              <a:rPr lang="en-US" sz="3600" b="1" dirty="0">
                <a:solidFill>
                  <a:srgbClr val="275D38"/>
                </a:solidFill>
                <a:latin typeface="Verdana" panose="020B0604030504040204" pitchFamily="34" charset="0"/>
                <a:ea typeface="Verdana" panose="020B0604030504040204" pitchFamily="34" charset="0"/>
                <a:cs typeface="Verdana" panose="020B0604030504040204" pitchFamily="34" charset="0"/>
              </a:rPr>
              <a:t>KEY INGREDIENTS</a:t>
            </a:r>
            <a:endParaRPr lang="en-US" sz="3200" dirty="0">
              <a:solidFill>
                <a:srgbClr val="275D38"/>
              </a:solidFill>
              <a:latin typeface="Verdana" panose="020B0604030504040204" pitchFamily="34" charset="0"/>
              <a:ea typeface="Verdana" panose="020B0604030504040204" pitchFamily="34" charset="0"/>
              <a:cs typeface="Verdana" panose="020B0604030504040204" pitchFamily="34" charset="0"/>
            </a:endParaRPr>
          </a:p>
        </p:txBody>
      </p:sp>
      <p:sp>
        <p:nvSpPr>
          <p:cNvPr id="5" name="TextBox 4">
            <a:extLst>
              <a:ext uri="{FF2B5EF4-FFF2-40B4-BE49-F238E27FC236}">
                <a16:creationId xmlns:a16="http://schemas.microsoft.com/office/drawing/2014/main" id="{9842964D-9B1A-4FD9-A9C6-B07F2B61AD92}"/>
              </a:ext>
            </a:extLst>
          </p:cNvPr>
          <p:cNvSpPr txBox="1"/>
          <p:nvPr/>
        </p:nvSpPr>
        <p:spPr>
          <a:xfrm>
            <a:off x="295275" y="6396832"/>
            <a:ext cx="3076078" cy="369332"/>
          </a:xfrm>
          <a:prstGeom prst="rect">
            <a:avLst/>
          </a:prstGeom>
          <a:noFill/>
          <a:ln>
            <a:solidFill>
              <a:srgbClr val="2B1054"/>
            </a:solidFill>
          </a:ln>
        </p:spPr>
        <p:txBody>
          <a:bodyPr wrap="square" rtlCol="0">
            <a:spAutoFit/>
          </a:bodyPr>
          <a:lstStyle/>
          <a:p>
            <a:r>
              <a:rPr lang="en-US" sz="600" dirty="0">
                <a:latin typeface="Verdana" panose="020B0604030504040204" pitchFamily="34" charset="0"/>
                <a:ea typeface="Verdana" panose="020B0604030504040204" pitchFamily="34" charset="0"/>
                <a:cs typeface="Verdana" panose="020B0604030504040204" pitchFamily="34" charset="0"/>
              </a:rPr>
              <a:t>*These statements have not been evaluated by the Food and Drug Administration. This product is not intended to diagnose, treat, cure, or prevent any disease.</a:t>
            </a:r>
          </a:p>
        </p:txBody>
      </p:sp>
      <p:sp>
        <p:nvSpPr>
          <p:cNvPr id="8" name="TextBox 7">
            <a:extLst>
              <a:ext uri="{FF2B5EF4-FFF2-40B4-BE49-F238E27FC236}">
                <a16:creationId xmlns:a16="http://schemas.microsoft.com/office/drawing/2014/main" id="{72831B35-1ABD-450D-83DD-E90684995907}"/>
              </a:ext>
            </a:extLst>
          </p:cNvPr>
          <p:cNvSpPr txBox="1"/>
          <p:nvPr/>
        </p:nvSpPr>
        <p:spPr>
          <a:xfrm>
            <a:off x="4144136" y="459795"/>
            <a:ext cx="385042" cy="338554"/>
          </a:xfrm>
          <a:prstGeom prst="rect">
            <a:avLst/>
          </a:prstGeom>
          <a:noFill/>
        </p:spPr>
        <p:txBody>
          <a:bodyPr wrap="none" rtlCol="0">
            <a:spAutoFit/>
          </a:bodyPr>
          <a:lstStyle/>
          <a:p>
            <a:r>
              <a:rPr lang="en-US" sz="1600" dirty="0">
                <a:solidFill>
                  <a:srgbClr val="47A647"/>
                </a:solidFill>
                <a:latin typeface="Verdana" panose="020B0604030504040204" pitchFamily="34" charset="0"/>
                <a:ea typeface="Verdana" panose="020B0604030504040204" pitchFamily="34" charset="0"/>
                <a:cs typeface="Verdana" panose="020B0604030504040204" pitchFamily="34" charset="0"/>
              </a:rPr>
              <a:t>™</a:t>
            </a:r>
          </a:p>
        </p:txBody>
      </p:sp>
      <p:pic>
        <p:nvPicPr>
          <p:cNvPr id="11" name="Picture 10">
            <a:extLst>
              <a:ext uri="{FF2B5EF4-FFF2-40B4-BE49-F238E27FC236}">
                <a16:creationId xmlns:a16="http://schemas.microsoft.com/office/drawing/2014/main" id="{AC5298E0-A043-43BC-99C0-EB8C730C7EA5}"/>
              </a:ext>
            </a:extLst>
          </p:cNvPr>
          <p:cNvPicPr>
            <a:picLocks noChangeAspect="1"/>
          </p:cNvPicPr>
          <p:nvPr/>
        </p:nvPicPr>
        <p:blipFill>
          <a:blip r:embed="rId3"/>
          <a:stretch>
            <a:fillRect/>
          </a:stretch>
        </p:blipFill>
        <p:spPr>
          <a:xfrm>
            <a:off x="6096000" y="1690688"/>
            <a:ext cx="7206894" cy="4804596"/>
          </a:xfrm>
          <a:prstGeom prst="rect">
            <a:avLst/>
          </a:prstGeom>
        </p:spPr>
      </p:pic>
      <p:pic>
        <p:nvPicPr>
          <p:cNvPr id="3" name="Picture 2">
            <a:extLst>
              <a:ext uri="{FF2B5EF4-FFF2-40B4-BE49-F238E27FC236}">
                <a16:creationId xmlns:a16="http://schemas.microsoft.com/office/drawing/2014/main" id="{DCC5E671-EB2A-48DC-94BA-79754CCD9417}"/>
              </a:ext>
            </a:extLst>
          </p:cNvPr>
          <p:cNvPicPr>
            <a:picLocks noChangeAspect="1"/>
          </p:cNvPicPr>
          <p:nvPr/>
        </p:nvPicPr>
        <p:blipFill rotWithShape="1">
          <a:blip r:embed="rId4" cstate="hqprint">
            <a:extLst>
              <a:ext uri="{28A0092B-C50C-407E-A947-70E740481C1C}">
                <a14:useLocalDpi xmlns:a14="http://schemas.microsoft.com/office/drawing/2010/main" val="0"/>
              </a:ext>
            </a:extLst>
          </a:blip>
          <a:srcRect t="16609" b="14585"/>
          <a:stretch/>
        </p:blipFill>
        <p:spPr>
          <a:xfrm>
            <a:off x="8480634" y="362716"/>
            <a:ext cx="2431630" cy="1675940"/>
          </a:xfrm>
          <a:prstGeom prst="rect">
            <a:avLst/>
          </a:prstGeom>
        </p:spPr>
      </p:pic>
    </p:spTree>
    <p:extLst>
      <p:ext uri="{BB962C8B-B14F-4D97-AF65-F5344CB8AC3E}">
        <p14:creationId xmlns:p14="http://schemas.microsoft.com/office/powerpoint/2010/main" val="35144417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Text Placeholder 2">
            <a:extLst>
              <a:ext uri="{FF2B5EF4-FFF2-40B4-BE49-F238E27FC236}">
                <a16:creationId xmlns:a16="http://schemas.microsoft.com/office/drawing/2014/main" id="{26D68F93-47F2-4C73-8616-E789AB867F14}"/>
              </a:ext>
            </a:extLst>
          </p:cNvPr>
          <p:cNvSpPr>
            <a:spLocks noGrp="1"/>
          </p:cNvSpPr>
          <p:nvPr>
            <p:ph type="body" sz="quarter" idx="11"/>
          </p:nvPr>
        </p:nvSpPr>
        <p:spPr>
          <a:xfrm>
            <a:off x="838199" y="2003424"/>
            <a:ext cx="10969487" cy="3749193"/>
          </a:xfrm>
        </p:spPr>
        <p:txBody>
          <a:bodyPr>
            <a:noAutofit/>
          </a:bodyPr>
          <a:lstStyle/>
          <a:p>
            <a:pPr marL="0" indent="0">
              <a:buNone/>
            </a:pPr>
            <a:r>
              <a:rPr lang="en-US" sz="3200" b="1"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Artesa</a:t>
            </a:r>
            <a:r>
              <a:rPr lang="en-US" sz="3200" b="1" baseline="300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a:t>
            </a:r>
            <a:r>
              <a:rPr lang="en-US" sz="3200" b="1"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 Chickpea Protein</a:t>
            </a:r>
          </a:p>
          <a:p>
            <a:r>
              <a:rPr lang="en-US" sz="24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An extraordinary, plant-based protein that is </a:t>
            </a:r>
            <a:r>
              <a:rPr lang="en-US" sz="2400" b="1"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96%</a:t>
            </a:r>
            <a:r>
              <a:rPr lang="en-US" sz="24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 absorbed by the human body, which is amongst the highest Protein Digestibility Corrected Amino Acid Score (PDACAAS) scores at 0.80 in the WORLD of plants!</a:t>
            </a:r>
            <a:endParaRPr lang="en-US" sz="1800" i="1"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endParaRPr>
          </a:p>
          <a:p>
            <a:r>
              <a:rPr lang="en-US" sz="24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Also acts as a prebiotic fiber that helps with gut integrity, bacteria diversification and gastric motility. </a:t>
            </a:r>
          </a:p>
          <a:p>
            <a:r>
              <a:rPr lang="en-US" sz="24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Incredible organoleptic profile compared to ALL other protein types out there.</a:t>
            </a:r>
          </a:p>
        </p:txBody>
      </p:sp>
      <p:sp>
        <p:nvSpPr>
          <p:cNvPr id="7" name="Title 1">
            <a:extLst>
              <a:ext uri="{FF2B5EF4-FFF2-40B4-BE49-F238E27FC236}">
                <a16:creationId xmlns:a16="http://schemas.microsoft.com/office/drawing/2014/main" id="{216C2097-25FA-4015-A873-A2B86A404069}"/>
              </a:ext>
            </a:extLst>
          </p:cNvPr>
          <p:cNvSpPr txBox="1">
            <a:spLocks/>
          </p:cNvSpPr>
          <p:nvPr/>
        </p:nvSpPr>
        <p:spPr>
          <a:xfrm>
            <a:off x="838200" y="365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lumMod val="75000"/>
                    <a:lumOff val="25000"/>
                  </a:schemeClr>
                </a:solidFill>
                <a:latin typeface="+mj-lt"/>
                <a:ea typeface="+mj-ea"/>
                <a:cs typeface="+mj-cs"/>
              </a:defRPr>
            </a:lvl1pPr>
          </a:lstStyle>
          <a:p>
            <a:r>
              <a:rPr lang="en-US" dirty="0">
                <a:solidFill>
                  <a:srgbClr val="47A647"/>
                </a:solidFill>
                <a:latin typeface="Verdana" panose="020B0604030504040204" pitchFamily="34" charset="0"/>
                <a:ea typeface="Verdana" panose="020B0604030504040204" pitchFamily="34" charset="0"/>
                <a:cs typeface="Verdana" panose="020B0604030504040204" pitchFamily="34" charset="0"/>
              </a:rPr>
              <a:t>GBX Protein</a:t>
            </a:r>
            <a:br>
              <a:rPr lang="en-US" b="1" dirty="0">
                <a:solidFill>
                  <a:srgbClr val="402B56"/>
                </a:solidFill>
                <a:latin typeface="Verdana" panose="020B0604030504040204" pitchFamily="34" charset="0"/>
                <a:ea typeface="Verdana" panose="020B0604030504040204" pitchFamily="34" charset="0"/>
                <a:cs typeface="Verdana" panose="020B0604030504040204" pitchFamily="34" charset="0"/>
              </a:rPr>
            </a:br>
            <a:r>
              <a:rPr lang="en-US" sz="3600" b="1" dirty="0">
                <a:solidFill>
                  <a:srgbClr val="275D38"/>
                </a:solidFill>
                <a:latin typeface="Verdana" panose="020B0604030504040204" pitchFamily="34" charset="0"/>
                <a:ea typeface="Verdana" panose="020B0604030504040204" pitchFamily="34" charset="0"/>
                <a:cs typeface="Verdana" panose="020B0604030504040204" pitchFamily="34" charset="0"/>
              </a:rPr>
              <a:t>KEY INGREDIENTS</a:t>
            </a:r>
            <a:endParaRPr lang="en-US" sz="3200" dirty="0">
              <a:solidFill>
                <a:srgbClr val="275D38"/>
              </a:solidFill>
              <a:latin typeface="Verdana" panose="020B0604030504040204" pitchFamily="34" charset="0"/>
              <a:ea typeface="Verdana" panose="020B0604030504040204" pitchFamily="34" charset="0"/>
              <a:cs typeface="Verdana" panose="020B0604030504040204" pitchFamily="34" charset="0"/>
            </a:endParaRPr>
          </a:p>
        </p:txBody>
      </p:sp>
      <p:sp>
        <p:nvSpPr>
          <p:cNvPr id="5" name="TextBox 4">
            <a:extLst>
              <a:ext uri="{FF2B5EF4-FFF2-40B4-BE49-F238E27FC236}">
                <a16:creationId xmlns:a16="http://schemas.microsoft.com/office/drawing/2014/main" id="{9842964D-9B1A-4FD9-A9C6-B07F2B61AD92}"/>
              </a:ext>
            </a:extLst>
          </p:cNvPr>
          <p:cNvSpPr txBox="1"/>
          <p:nvPr/>
        </p:nvSpPr>
        <p:spPr>
          <a:xfrm>
            <a:off x="295275" y="6396832"/>
            <a:ext cx="3076078" cy="369332"/>
          </a:xfrm>
          <a:prstGeom prst="rect">
            <a:avLst/>
          </a:prstGeom>
          <a:noFill/>
          <a:ln>
            <a:solidFill>
              <a:srgbClr val="2B1054"/>
            </a:solidFill>
          </a:ln>
        </p:spPr>
        <p:txBody>
          <a:bodyPr wrap="square" rtlCol="0">
            <a:spAutoFit/>
          </a:bodyPr>
          <a:lstStyle/>
          <a:p>
            <a:r>
              <a:rPr lang="en-US" sz="600" dirty="0">
                <a:latin typeface="Verdana" panose="020B0604030504040204" pitchFamily="34" charset="0"/>
                <a:ea typeface="Verdana" panose="020B0604030504040204" pitchFamily="34" charset="0"/>
                <a:cs typeface="Verdana" panose="020B0604030504040204" pitchFamily="34" charset="0"/>
              </a:rPr>
              <a:t>*These statements have not been evaluated by the Food and Drug Administration. This product is not intended to diagnose, treat, cure, or prevent any disease.</a:t>
            </a:r>
          </a:p>
        </p:txBody>
      </p:sp>
      <p:sp>
        <p:nvSpPr>
          <p:cNvPr id="8" name="TextBox 7">
            <a:extLst>
              <a:ext uri="{FF2B5EF4-FFF2-40B4-BE49-F238E27FC236}">
                <a16:creationId xmlns:a16="http://schemas.microsoft.com/office/drawing/2014/main" id="{72831B35-1ABD-450D-83DD-E90684995907}"/>
              </a:ext>
            </a:extLst>
          </p:cNvPr>
          <p:cNvSpPr txBox="1"/>
          <p:nvPr/>
        </p:nvSpPr>
        <p:spPr>
          <a:xfrm>
            <a:off x="4144136" y="459795"/>
            <a:ext cx="385042" cy="338554"/>
          </a:xfrm>
          <a:prstGeom prst="rect">
            <a:avLst/>
          </a:prstGeom>
          <a:noFill/>
        </p:spPr>
        <p:txBody>
          <a:bodyPr wrap="none" rtlCol="0">
            <a:spAutoFit/>
          </a:bodyPr>
          <a:lstStyle/>
          <a:p>
            <a:r>
              <a:rPr lang="en-US" sz="1600" dirty="0">
                <a:solidFill>
                  <a:srgbClr val="47A647"/>
                </a:solidFill>
                <a:latin typeface="Verdana" panose="020B0604030504040204" pitchFamily="34" charset="0"/>
                <a:ea typeface="Verdana" panose="020B0604030504040204" pitchFamily="34" charset="0"/>
                <a:cs typeface="Verdana" panose="020B0604030504040204" pitchFamily="34" charset="0"/>
              </a:rPr>
              <a:t>™</a:t>
            </a:r>
          </a:p>
        </p:txBody>
      </p:sp>
      <p:pic>
        <p:nvPicPr>
          <p:cNvPr id="6" name="Picture 5">
            <a:extLst>
              <a:ext uri="{FF2B5EF4-FFF2-40B4-BE49-F238E27FC236}">
                <a16:creationId xmlns:a16="http://schemas.microsoft.com/office/drawing/2014/main" id="{4D7D7F59-FEA5-431A-A2A2-678AE65499C4}"/>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6609" b="14585"/>
          <a:stretch/>
        </p:blipFill>
        <p:spPr>
          <a:xfrm>
            <a:off x="8480634" y="362716"/>
            <a:ext cx="2431630" cy="1675940"/>
          </a:xfrm>
          <a:prstGeom prst="rect">
            <a:avLst/>
          </a:prstGeom>
        </p:spPr>
      </p:pic>
    </p:spTree>
    <p:extLst>
      <p:ext uri="{BB962C8B-B14F-4D97-AF65-F5344CB8AC3E}">
        <p14:creationId xmlns:p14="http://schemas.microsoft.com/office/powerpoint/2010/main" val="26214958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generated with high confidence">
            <a:extLst>
              <a:ext uri="{FF2B5EF4-FFF2-40B4-BE49-F238E27FC236}">
                <a16:creationId xmlns:a16="http://schemas.microsoft.com/office/drawing/2014/main" id="{FB172CC2-66DC-46BD-B6CC-6C214260A33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692" y="-53827"/>
            <a:ext cx="12287692" cy="6911827"/>
          </a:xfrm>
          <a:prstGeom prst="rect">
            <a:avLst/>
          </a:prstGeom>
        </p:spPr>
      </p:pic>
    </p:spTree>
    <p:extLst>
      <p:ext uri="{BB962C8B-B14F-4D97-AF65-F5344CB8AC3E}">
        <p14:creationId xmlns:p14="http://schemas.microsoft.com/office/powerpoint/2010/main" val="32215875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97693771-C303-4070-B237-7679A212868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754583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picture containing screenshot&#10;&#10;Description generated with very high confidence">
            <a:extLst>
              <a:ext uri="{FF2B5EF4-FFF2-40B4-BE49-F238E27FC236}">
                <a16:creationId xmlns:a16="http://schemas.microsoft.com/office/drawing/2014/main" id="{8E099FDE-EB3D-4482-BD30-D4087BDEB1E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693" y="-53827"/>
            <a:ext cx="12287693" cy="6911827"/>
          </a:xfrm>
          <a:prstGeom prst="rect">
            <a:avLst/>
          </a:prstGeom>
        </p:spPr>
      </p:pic>
    </p:spTree>
    <p:extLst>
      <p:ext uri="{BB962C8B-B14F-4D97-AF65-F5344CB8AC3E}">
        <p14:creationId xmlns:p14="http://schemas.microsoft.com/office/powerpoint/2010/main" val="11557645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206E2CE-658E-47A3-B65F-95F7C1110C19}"/>
              </a:ext>
            </a:extLst>
          </p:cNvPr>
          <p:cNvPicPr>
            <a:picLocks noChangeAspect="1"/>
          </p:cNvPicPr>
          <p:nvPr/>
        </p:nvPicPr>
        <p:blipFill>
          <a:blip r:embed="rId2"/>
          <a:stretch>
            <a:fillRect/>
          </a:stretch>
        </p:blipFill>
        <p:spPr>
          <a:xfrm>
            <a:off x="0" y="-257175"/>
            <a:ext cx="12178564" cy="6858000"/>
          </a:xfrm>
          <a:prstGeom prst="rect">
            <a:avLst/>
          </a:prstGeom>
        </p:spPr>
      </p:pic>
    </p:spTree>
    <p:extLst>
      <p:ext uri="{BB962C8B-B14F-4D97-AF65-F5344CB8AC3E}">
        <p14:creationId xmlns:p14="http://schemas.microsoft.com/office/powerpoint/2010/main" val="37751484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A2838380-D980-480D-B60F-026FBCF8E232}"/>
              </a:ext>
            </a:extLst>
          </p:cNvPr>
          <p:cNvPicPr>
            <a:picLocks noChangeAspect="1"/>
          </p:cNvPicPr>
          <p:nvPr/>
        </p:nvPicPr>
        <p:blipFill>
          <a:blip r:embed="rId3"/>
          <a:stretch>
            <a:fillRect/>
          </a:stretch>
        </p:blipFill>
        <p:spPr>
          <a:xfrm>
            <a:off x="7764754" y="2224073"/>
            <a:ext cx="2669075" cy="3091915"/>
          </a:xfrm>
          <a:prstGeom prst="rect">
            <a:avLst/>
          </a:prstGeom>
        </p:spPr>
      </p:pic>
      <p:pic>
        <p:nvPicPr>
          <p:cNvPr id="5" name="Picture 4">
            <a:extLst>
              <a:ext uri="{FF2B5EF4-FFF2-40B4-BE49-F238E27FC236}">
                <a16:creationId xmlns:a16="http://schemas.microsoft.com/office/drawing/2014/main" id="{89B8B241-EFE4-456E-A02F-D95B25BAE127}"/>
              </a:ext>
            </a:extLst>
          </p:cNvPr>
          <p:cNvPicPr>
            <a:picLocks noChangeAspect="1"/>
          </p:cNvPicPr>
          <p:nvPr/>
        </p:nvPicPr>
        <p:blipFill>
          <a:blip r:embed="rId4"/>
          <a:stretch>
            <a:fillRect/>
          </a:stretch>
        </p:blipFill>
        <p:spPr>
          <a:xfrm>
            <a:off x="1051060" y="310231"/>
            <a:ext cx="4640581" cy="1325880"/>
          </a:xfrm>
          <a:prstGeom prst="rect">
            <a:avLst/>
          </a:prstGeom>
        </p:spPr>
      </p:pic>
      <p:sp>
        <p:nvSpPr>
          <p:cNvPr id="7" name="Rectangle 6"/>
          <p:cNvSpPr/>
          <p:nvPr/>
        </p:nvSpPr>
        <p:spPr>
          <a:xfrm>
            <a:off x="609600" y="3007665"/>
            <a:ext cx="5479640" cy="2554545"/>
          </a:xfrm>
          <a:prstGeom prst="rect">
            <a:avLst/>
          </a:prstGeom>
        </p:spPr>
        <p:txBody>
          <a:bodyPr wrap="square">
            <a:spAutoFit/>
          </a:bodyPr>
          <a:lstStyle/>
          <a:p>
            <a:pPr algn="ctr"/>
            <a:r>
              <a:rPr lang="en-US" sz="2000" dirty="0">
                <a:solidFill>
                  <a:srgbClr val="275D38"/>
                </a:solidFill>
                <a:latin typeface="Verdana" panose="020B0604030504040204" pitchFamily="34" charset="0"/>
                <a:ea typeface="Verdana" panose="020B0604030504040204" pitchFamily="34" charset="0"/>
              </a:rPr>
              <a:t>GBX SuperFood™ provides the phytonutrient equivalent of three servings of fruits and vegetables per scoop. This phytobiotic-rich blend delivers cellular level anti-stress benefits and helps protect cells from a variety of different stressors, helping the brain and gut run at peak efficiency.* </a:t>
            </a:r>
            <a:endParaRPr lang="en-US" sz="2400" dirty="0">
              <a:solidFill>
                <a:srgbClr val="275D38"/>
              </a:solidFill>
              <a:latin typeface="Verdana" panose="020B0604030504040204" pitchFamily="34" charset="0"/>
              <a:ea typeface="Verdana" panose="020B0604030504040204" pitchFamily="34" charset="0"/>
              <a:cs typeface="Verdana" panose="020B0604030504040204" pitchFamily="34" charset="0"/>
            </a:endParaRPr>
          </a:p>
        </p:txBody>
      </p:sp>
      <p:sp>
        <p:nvSpPr>
          <p:cNvPr id="12" name="TextBox 11">
            <a:extLst>
              <a:ext uri="{FF2B5EF4-FFF2-40B4-BE49-F238E27FC236}">
                <a16:creationId xmlns:a16="http://schemas.microsoft.com/office/drawing/2014/main" id="{13DC98EE-359D-4442-9F94-4C4E23006A89}"/>
              </a:ext>
            </a:extLst>
          </p:cNvPr>
          <p:cNvSpPr txBox="1"/>
          <p:nvPr/>
        </p:nvSpPr>
        <p:spPr>
          <a:xfrm>
            <a:off x="1610594" y="1648798"/>
            <a:ext cx="3521515" cy="707886"/>
          </a:xfrm>
          <a:prstGeom prst="rect">
            <a:avLst/>
          </a:prstGeom>
          <a:noFill/>
        </p:spPr>
        <p:txBody>
          <a:bodyPr wrap="square" rtlCol="0">
            <a:spAutoFit/>
          </a:bodyPr>
          <a:lstStyle/>
          <a:p>
            <a:pPr algn="ctr"/>
            <a:r>
              <a:rPr lang="en-US" sz="2000" b="1" dirty="0">
                <a:solidFill>
                  <a:srgbClr val="1E5D39"/>
                </a:solidFill>
                <a:latin typeface="Verdana" panose="020B0604030504040204" pitchFamily="34" charset="0"/>
              </a:rPr>
              <a:t>microbiome-boosting fruits and vegetables*</a:t>
            </a:r>
          </a:p>
        </p:txBody>
      </p:sp>
      <p:pic>
        <p:nvPicPr>
          <p:cNvPr id="17" name="Graphic 16">
            <a:extLst>
              <a:ext uri="{FF2B5EF4-FFF2-40B4-BE49-F238E27FC236}">
                <a16:creationId xmlns:a16="http://schemas.microsoft.com/office/drawing/2014/main" id="{D7D03134-33DD-439A-B112-E6BA75429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430604" y="373900"/>
            <a:ext cx="1700784" cy="1596120"/>
          </a:xfrm>
          <a:prstGeom prst="rect">
            <a:avLst/>
          </a:prstGeom>
        </p:spPr>
      </p:pic>
      <p:pic>
        <p:nvPicPr>
          <p:cNvPr id="22" name="Graphic 21">
            <a:extLst>
              <a:ext uri="{FF2B5EF4-FFF2-40B4-BE49-F238E27FC236}">
                <a16:creationId xmlns:a16="http://schemas.microsoft.com/office/drawing/2014/main" id="{5DEC198E-D9C3-4B6B-A652-CEC6C7EABDD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264956" y="373900"/>
            <a:ext cx="1700784" cy="1596120"/>
          </a:xfrm>
          <a:prstGeom prst="rect">
            <a:avLst/>
          </a:prstGeom>
        </p:spPr>
      </p:pic>
      <p:pic>
        <p:nvPicPr>
          <p:cNvPr id="24" name="Graphic 23">
            <a:extLst>
              <a:ext uri="{FF2B5EF4-FFF2-40B4-BE49-F238E27FC236}">
                <a16:creationId xmlns:a16="http://schemas.microsoft.com/office/drawing/2014/main" id="{7FAF9637-9350-4A5A-9AE0-19EE61B706F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099308" y="391232"/>
            <a:ext cx="1700784" cy="1596120"/>
          </a:xfrm>
          <a:prstGeom prst="rect">
            <a:avLst/>
          </a:prstGeom>
        </p:spPr>
      </p:pic>
      <p:sp>
        <p:nvSpPr>
          <p:cNvPr id="26" name="TextBox 25">
            <a:extLst>
              <a:ext uri="{FF2B5EF4-FFF2-40B4-BE49-F238E27FC236}">
                <a16:creationId xmlns:a16="http://schemas.microsoft.com/office/drawing/2014/main" id="{2D7390D2-6AF6-45DD-B37B-39D19A26139B}"/>
              </a:ext>
            </a:extLst>
          </p:cNvPr>
          <p:cNvSpPr txBox="1"/>
          <p:nvPr/>
        </p:nvSpPr>
        <p:spPr>
          <a:xfrm>
            <a:off x="6399427" y="594383"/>
            <a:ext cx="1691366" cy="1169551"/>
          </a:xfrm>
          <a:prstGeom prst="rect">
            <a:avLst/>
          </a:prstGeom>
          <a:noFill/>
        </p:spPr>
        <p:txBody>
          <a:bodyPr wrap="square" rtlCol="0">
            <a:spAutoFit/>
          </a:bodyPr>
          <a:lstStyle/>
          <a:p>
            <a:pPr algn="ctr"/>
            <a:r>
              <a:rPr lang="en-US" sz="1400" dirty="0">
                <a:solidFill>
                  <a:schemeClr val="bg1"/>
                </a:solidFill>
                <a:latin typeface="Verdana" panose="020B0604030504040204" pitchFamily="34" charset="0"/>
                <a:ea typeface="Verdana" panose="020B0604030504040204" pitchFamily="34" charset="0"/>
                <a:cs typeface="Verdana" panose="020B0604030504040204" pitchFamily="34" charset="0"/>
              </a:rPr>
              <a:t>NUTRIENTS EQUIVALENT TO </a:t>
            </a:r>
            <a:r>
              <a:rPr lang="en-US" sz="1400" b="1" dirty="0">
                <a:solidFill>
                  <a:schemeClr val="bg1"/>
                </a:solidFill>
                <a:latin typeface="Verdana" panose="020B0604030504040204" pitchFamily="34" charset="0"/>
                <a:ea typeface="Verdana" panose="020B0604030504040204" pitchFamily="34" charset="0"/>
                <a:cs typeface="Verdana" panose="020B0604030504040204" pitchFamily="34" charset="0"/>
              </a:rPr>
              <a:t>3 SERVINGS </a:t>
            </a:r>
            <a:r>
              <a:rPr lang="en-US" sz="1400" dirty="0">
                <a:solidFill>
                  <a:schemeClr val="bg1"/>
                </a:solidFill>
                <a:latin typeface="Verdana" panose="020B0604030504040204" pitchFamily="34" charset="0"/>
                <a:ea typeface="Verdana" panose="020B0604030504040204" pitchFamily="34" charset="0"/>
                <a:cs typeface="Verdana" panose="020B0604030504040204" pitchFamily="34" charset="0"/>
              </a:rPr>
              <a:t>OF FRUITS AND VEGETABLES*</a:t>
            </a:r>
          </a:p>
        </p:txBody>
      </p:sp>
      <p:sp>
        <p:nvSpPr>
          <p:cNvPr id="27" name="TextBox 26">
            <a:extLst>
              <a:ext uri="{FF2B5EF4-FFF2-40B4-BE49-F238E27FC236}">
                <a16:creationId xmlns:a16="http://schemas.microsoft.com/office/drawing/2014/main" id="{221A19EF-F034-40F5-9CBF-AACC86489D9B}"/>
              </a:ext>
            </a:extLst>
          </p:cNvPr>
          <p:cNvSpPr txBox="1"/>
          <p:nvPr/>
        </p:nvSpPr>
        <p:spPr>
          <a:xfrm>
            <a:off x="8264956" y="709794"/>
            <a:ext cx="1660720" cy="923330"/>
          </a:xfrm>
          <a:prstGeom prst="rect">
            <a:avLst/>
          </a:prstGeom>
          <a:noFill/>
        </p:spPr>
        <p:txBody>
          <a:bodyPr wrap="square" rtlCol="0">
            <a:spAutoFit/>
          </a:bodyPr>
          <a:lstStyle/>
          <a:p>
            <a:pPr algn="ctr"/>
            <a:r>
              <a:rPr lang="en-US" dirty="0">
                <a:solidFill>
                  <a:schemeClr val="bg1"/>
                </a:solidFill>
                <a:latin typeface="Verdana" panose="020B0604030504040204" pitchFamily="34" charset="0"/>
                <a:ea typeface="Verdana" panose="020B0604030504040204" pitchFamily="34" charset="0"/>
                <a:cs typeface="Verdana" panose="020B0604030504040204" pitchFamily="34" charset="0"/>
              </a:rPr>
              <a:t>NOURISHES GOOD GUT BACTERIA*</a:t>
            </a:r>
          </a:p>
        </p:txBody>
      </p:sp>
      <p:sp>
        <p:nvSpPr>
          <p:cNvPr id="28" name="TextBox 27">
            <a:extLst>
              <a:ext uri="{FF2B5EF4-FFF2-40B4-BE49-F238E27FC236}">
                <a16:creationId xmlns:a16="http://schemas.microsoft.com/office/drawing/2014/main" id="{9F133E83-1C4A-46A2-85D3-9A25BF47A402}"/>
              </a:ext>
            </a:extLst>
          </p:cNvPr>
          <p:cNvSpPr txBox="1"/>
          <p:nvPr/>
        </p:nvSpPr>
        <p:spPr>
          <a:xfrm>
            <a:off x="10150904" y="686716"/>
            <a:ext cx="1597591" cy="1077218"/>
          </a:xfrm>
          <a:prstGeom prst="rect">
            <a:avLst/>
          </a:prstGeom>
          <a:noFill/>
        </p:spPr>
        <p:txBody>
          <a:bodyPr wrap="square" rtlCol="0">
            <a:spAutoFit/>
          </a:bodyPr>
          <a:lstStyle/>
          <a:p>
            <a:pPr algn="ctr"/>
            <a:r>
              <a:rPr lang="en-US" sz="1600" dirty="0">
                <a:solidFill>
                  <a:schemeClr val="bg1"/>
                </a:solidFill>
                <a:latin typeface="Verdana" panose="020B0604030504040204" pitchFamily="34" charset="0"/>
                <a:ea typeface="Verdana" panose="020B0604030504040204" pitchFamily="34" charset="0"/>
                <a:cs typeface="Verdana" panose="020B0604030504040204" pitchFamily="34" charset="0"/>
              </a:rPr>
              <a:t>PROVIDES CELLULAR ANTI-STRESS BENEFITS*</a:t>
            </a:r>
          </a:p>
        </p:txBody>
      </p:sp>
      <p:sp>
        <p:nvSpPr>
          <p:cNvPr id="16" name="TextBox 15">
            <a:extLst>
              <a:ext uri="{FF2B5EF4-FFF2-40B4-BE49-F238E27FC236}">
                <a16:creationId xmlns:a16="http://schemas.microsoft.com/office/drawing/2014/main" id="{D0621CE6-CFAC-407E-B908-8981C92E9C4E}"/>
              </a:ext>
            </a:extLst>
          </p:cNvPr>
          <p:cNvSpPr txBox="1"/>
          <p:nvPr/>
        </p:nvSpPr>
        <p:spPr>
          <a:xfrm>
            <a:off x="295275" y="6396832"/>
            <a:ext cx="3076078" cy="369332"/>
          </a:xfrm>
          <a:prstGeom prst="rect">
            <a:avLst/>
          </a:prstGeom>
          <a:noFill/>
          <a:ln>
            <a:solidFill>
              <a:srgbClr val="2B1054"/>
            </a:solidFill>
          </a:ln>
        </p:spPr>
        <p:txBody>
          <a:bodyPr wrap="square" rtlCol="0">
            <a:spAutoFit/>
          </a:bodyPr>
          <a:lstStyle/>
          <a:p>
            <a:r>
              <a:rPr lang="en-US" sz="600" dirty="0">
                <a:latin typeface="Verdana" panose="020B0604030504040204" pitchFamily="34" charset="0"/>
                <a:ea typeface="Verdana" panose="020B0604030504040204" pitchFamily="34" charset="0"/>
                <a:cs typeface="Verdana" panose="020B0604030504040204" pitchFamily="34" charset="0"/>
              </a:rPr>
              <a:t>*These statements have not been evaluated by the Food and Drug Administration. This product is not intended to diagnose, treat, cure, or prevent any disease.</a:t>
            </a:r>
          </a:p>
        </p:txBody>
      </p:sp>
      <p:sp>
        <p:nvSpPr>
          <p:cNvPr id="19" name="TextBox 18">
            <a:extLst>
              <a:ext uri="{FF2B5EF4-FFF2-40B4-BE49-F238E27FC236}">
                <a16:creationId xmlns:a16="http://schemas.microsoft.com/office/drawing/2014/main" id="{190DF57C-4695-497C-A54F-74B429556E25}"/>
              </a:ext>
            </a:extLst>
          </p:cNvPr>
          <p:cNvSpPr txBox="1"/>
          <p:nvPr/>
        </p:nvSpPr>
        <p:spPr>
          <a:xfrm>
            <a:off x="7374891" y="5227327"/>
            <a:ext cx="2042550" cy="954107"/>
          </a:xfrm>
          <a:prstGeom prst="rect">
            <a:avLst/>
          </a:prstGeom>
          <a:noFill/>
        </p:spPr>
        <p:txBody>
          <a:bodyPr wrap="square" rtlCol="0" anchor="t">
            <a:spAutoFit/>
          </a:bodyPr>
          <a:lstStyle/>
          <a:p>
            <a:r>
              <a:rPr lang="en-US" sz="1400" b="1" dirty="0">
                <a:latin typeface="Verdana" panose="020B0604030504040204" pitchFamily="34" charset="0"/>
                <a:ea typeface="Verdana" panose="020B0604030504040204" pitchFamily="34" charset="0"/>
                <a:cs typeface="Verdana" panose="020B0604030504040204" pitchFamily="34" charset="0"/>
              </a:rPr>
              <a:t>Item Code:</a:t>
            </a:r>
            <a:br>
              <a:rPr lang="en-US" dirty="0">
                <a:latin typeface="Verdana" panose="020B0604030504040204" pitchFamily="34" charset="0"/>
                <a:ea typeface="Verdana" panose="020B0604030504040204" pitchFamily="34" charset="0"/>
                <a:cs typeface="Verdana" panose="020B0604030504040204" pitchFamily="34" charset="0"/>
              </a:rPr>
            </a:br>
            <a:r>
              <a:rPr lang="en-US" sz="1400" b="1" dirty="0">
                <a:latin typeface="Verdana" panose="020B0604030504040204" pitchFamily="34" charset="0"/>
                <a:ea typeface="Verdana" panose="020B0604030504040204" pitchFamily="34" charset="0"/>
                <a:cs typeface="Verdana" panose="020B0604030504040204" pitchFamily="34" charset="0"/>
              </a:rPr>
              <a:t>Retail Price:</a:t>
            </a:r>
            <a:br>
              <a:rPr lang="en-US" dirty="0">
                <a:latin typeface="Verdana" panose="020B0604030504040204" pitchFamily="34" charset="0"/>
                <a:ea typeface="Verdana" panose="020B0604030504040204" pitchFamily="34" charset="0"/>
                <a:cs typeface="Verdana" panose="020B0604030504040204" pitchFamily="34" charset="0"/>
              </a:rPr>
            </a:br>
            <a:r>
              <a:rPr lang="en-US" sz="1400" b="1" dirty="0">
                <a:latin typeface="Verdana" panose="020B0604030504040204" pitchFamily="34" charset="0"/>
                <a:ea typeface="Verdana" panose="020B0604030504040204" pitchFamily="34" charset="0"/>
                <a:cs typeface="Verdana" panose="020B0604030504040204" pitchFamily="34" charset="0"/>
              </a:rPr>
              <a:t>Wholesale Price:</a:t>
            </a:r>
            <a:br>
              <a:rPr lang="en-US" dirty="0">
                <a:latin typeface="Verdana" panose="020B0604030504040204" pitchFamily="34" charset="0"/>
                <a:ea typeface="Verdana" panose="020B0604030504040204" pitchFamily="34" charset="0"/>
                <a:cs typeface="Verdana" panose="020B0604030504040204" pitchFamily="34" charset="0"/>
              </a:rPr>
            </a:br>
            <a:r>
              <a:rPr lang="en-US" sz="1400" b="1" dirty="0">
                <a:latin typeface="Verdana" panose="020B0604030504040204" pitchFamily="34" charset="0"/>
                <a:ea typeface="Verdana" panose="020B0604030504040204" pitchFamily="34" charset="0"/>
                <a:cs typeface="Verdana" panose="020B0604030504040204" pitchFamily="34" charset="0"/>
              </a:rPr>
              <a:t>Subscribe &amp; Save:</a:t>
            </a:r>
          </a:p>
        </p:txBody>
      </p:sp>
      <p:sp>
        <p:nvSpPr>
          <p:cNvPr id="21" name="TextBox 20">
            <a:extLst>
              <a:ext uri="{FF2B5EF4-FFF2-40B4-BE49-F238E27FC236}">
                <a16:creationId xmlns:a16="http://schemas.microsoft.com/office/drawing/2014/main" id="{5005F2CF-7F30-48EB-B9A9-D8032774F246}"/>
              </a:ext>
            </a:extLst>
          </p:cNvPr>
          <p:cNvSpPr txBox="1"/>
          <p:nvPr/>
        </p:nvSpPr>
        <p:spPr>
          <a:xfrm>
            <a:off x="9309491" y="5226798"/>
            <a:ext cx="1904986" cy="954107"/>
          </a:xfrm>
          <a:prstGeom prst="rect">
            <a:avLst/>
          </a:prstGeom>
          <a:noFill/>
        </p:spPr>
        <p:txBody>
          <a:bodyPr wrap="square" rtlCol="0" anchor="t">
            <a:spAutoFit/>
          </a:bodyPr>
          <a:lstStyle/>
          <a:p>
            <a:r>
              <a:rPr lang="en-US" sz="14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S018</a:t>
            </a:r>
            <a:br>
              <a:rPr lang="en-US" dirty="0">
                <a:latin typeface="Verdana" panose="020B0604030504040204" pitchFamily="34" charset="0"/>
                <a:ea typeface="Verdana" panose="020B0604030504040204" pitchFamily="34" charset="0"/>
                <a:cs typeface="Verdana" panose="020B0604030504040204" pitchFamily="34" charset="0"/>
              </a:rPr>
            </a:br>
            <a:r>
              <a:rPr lang="en-US" sz="14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$40.00</a:t>
            </a:r>
            <a:br>
              <a:rPr lang="en-US" dirty="0">
                <a:latin typeface="Verdana" panose="020B0604030504040204" pitchFamily="34" charset="0"/>
                <a:ea typeface="Verdana" panose="020B0604030504040204" pitchFamily="34" charset="0"/>
                <a:cs typeface="Verdana" panose="020B0604030504040204" pitchFamily="34" charset="0"/>
              </a:rPr>
            </a:br>
            <a:r>
              <a:rPr lang="en-US" sz="14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$29.95 / 21 PV</a:t>
            </a:r>
            <a:br>
              <a:rPr lang="en-US" dirty="0">
                <a:latin typeface="Verdana" panose="020B0604030504040204" pitchFamily="34" charset="0"/>
                <a:ea typeface="Verdana" panose="020B0604030504040204" pitchFamily="34" charset="0"/>
                <a:cs typeface="Verdana" panose="020B0604030504040204" pitchFamily="34" charset="0"/>
              </a:rPr>
            </a:br>
            <a:r>
              <a:rPr lang="en-US" sz="14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$26.95 / 18 PV</a:t>
            </a:r>
          </a:p>
        </p:txBody>
      </p:sp>
      <p:sp>
        <p:nvSpPr>
          <p:cNvPr id="23" name="Rectangle: Rounded Corners 22">
            <a:extLst>
              <a:ext uri="{FF2B5EF4-FFF2-40B4-BE49-F238E27FC236}">
                <a16:creationId xmlns:a16="http://schemas.microsoft.com/office/drawing/2014/main" id="{41D3D433-E46B-4335-A5CF-2173804ED2AE}"/>
              </a:ext>
            </a:extLst>
          </p:cNvPr>
          <p:cNvSpPr/>
          <p:nvPr/>
        </p:nvSpPr>
        <p:spPr>
          <a:xfrm>
            <a:off x="7337751" y="5139483"/>
            <a:ext cx="3663624" cy="1124134"/>
          </a:xfrm>
          <a:prstGeom prst="roundRect">
            <a:avLst/>
          </a:prstGeom>
          <a:noFill/>
          <a:ln w="38100">
            <a:solidFill>
              <a:srgbClr val="245D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latin typeface="Verdana" panose="020B0604030504040204" pitchFamily="34" charset="0"/>
            </a:endParaRPr>
          </a:p>
        </p:txBody>
      </p:sp>
    </p:spTree>
    <p:extLst>
      <p:ext uri="{BB962C8B-B14F-4D97-AF65-F5344CB8AC3E}">
        <p14:creationId xmlns:p14="http://schemas.microsoft.com/office/powerpoint/2010/main" val="848228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7E88042-5CE7-4CF0-B40C-6AA06879203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31009" y="1896663"/>
            <a:ext cx="2743200" cy="2743200"/>
          </a:xfrm>
          <a:prstGeom prst="rect">
            <a:avLst/>
          </a:prstGeom>
        </p:spPr>
      </p:pic>
      <p:pic>
        <p:nvPicPr>
          <p:cNvPr id="8" name="Picture 7">
            <a:extLst>
              <a:ext uri="{FF2B5EF4-FFF2-40B4-BE49-F238E27FC236}">
                <a16:creationId xmlns:a16="http://schemas.microsoft.com/office/drawing/2014/main" id="{10CCC234-A6BE-4EFF-821A-FC62892BD77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61480" y="2057400"/>
            <a:ext cx="2743200" cy="2743200"/>
          </a:xfrm>
          <a:prstGeom prst="rect">
            <a:avLst/>
          </a:prstGeom>
        </p:spPr>
      </p:pic>
      <p:pic>
        <p:nvPicPr>
          <p:cNvPr id="3" name="Picture 2">
            <a:extLst>
              <a:ext uri="{FF2B5EF4-FFF2-40B4-BE49-F238E27FC236}">
                <a16:creationId xmlns:a16="http://schemas.microsoft.com/office/drawing/2014/main" id="{F27DB761-1D63-422F-A02E-74405EB7E86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76575" y="1896663"/>
            <a:ext cx="2743200" cy="2743200"/>
          </a:xfrm>
          <a:prstGeom prst="rect">
            <a:avLst/>
          </a:prstGeom>
        </p:spPr>
      </p:pic>
      <p:pic>
        <p:nvPicPr>
          <p:cNvPr id="15" name="Picture 14">
            <a:extLst>
              <a:ext uri="{FF2B5EF4-FFF2-40B4-BE49-F238E27FC236}">
                <a16:creationId xmlns:a16="http://schemas.microsoft.com/office/drawing/2014/main" id="{6B79A9EF-B7DA-46F0-9B84-D9A211C6E8BC}"/>
              </a:ext>
            </a:extLst>
          </p:cNvPr>
          <p:cNvPicPr>
            <a:picLocks noChangeAspect="1"/>
          </p:cNvPicPr>
          <p:nvPr/>
        </p:nvPicPr>
        <p:blipFill>
          <a:blip r:embed="rId6"/>
          <a:stretch>
            <a:fillRect/>
          </a:stretch>
        </p:blipFill>
        <p:spPr>
          <a:xfrm>
            <a:off x="3829278" y="119147"/>
            <a:ext cx="4640581" cy="1325880"/>
          </a:xfrm>
          <a:prstGeom prst="rect">
            <a:avLst/>
          </a:prstGeom>
        </p:spPr>
      </p:pic>
      <p:sp>
        <p:nvSpPr>
          <p:cNvPr id="27" name="Rectangle 26">
            <a:extLst>
              <a:ext uri="{FF2B5EF4-FFF2-40B4-BE49-F238E27FC236}">
                <a16:creationId xmlns:a16="http://schemas.microsoft.com/office/drawing/2014/main" id="{9B4CD6AF-19E7-4278-966B-AA09FFA22D6D}"/>
              </a:ext>
            </a:extLst>
          </p:cNvPr>
          <p:cNvSpPr/>
          <p:nvPr/>
        </p:nvSpPr>
        <p:spPr>
          <a:xfrm>
            <a:off x="4724399" y="4376331"/>
            <a:ext cx="2743199" cy="1569660"/>
          </a:xfrm>
          <a:prstGeom prst="rect">
            <a:avLst/>
          </a:prstGeom>
        </p:spPr>
        <p:txBody>
          <a:bodyPr wrap="square">
            <a:spAutoFit/>
          </a:bodyPr>
          <a:lstStyle/>
          <a:p>
            <a:pPr algn="ctr"/>
            <a:r>
              <a:rPr lang="en-US" sz="2400" dirty="0">
                <a:latin typeface="Verdana" panose="020B0604030504040204" pitchFamily="34" charset="0"/>
                <a:ea typeface="Verdana" panose="020B0604030504040204" pitchFamily="34" charset="0"/>
                <a:cs typeface="Calibri"/>
              </a:rPr>
              <a:t>Enhances internal cellular cleanup (autophagy)*</a:t>
            </a:r>
            <a:endParaRPr lang="en-US" sz="2400" dirty="0">
              <a:latin typeface="Verdana" panose="020B0604030504040204" pitchFamily="34" charset="0"/>
              <a:ea typeface="Verdana" panose="020B0604030504040204" pitchFamily="34" charset="0"/>
              <a:cs typeface="Verdana" panose="020B0604030504040204" pitchFamily="34" charset="0"/>
            </a:endParaRPr>
          </a:p>
        </p:txBody>
      </p:sp>
      <p:sp>
        <p:nvSpPr>
          <p:cNvPr id="29" name="Rectangle 28">
            <a:extLst>
              <a:ext uri="{FF2B5EF4-FFF2-40B4-BE49-F238E27FC236}">
                <a16:creationId xmlns:a16="http://schemas.microsoft.com/office/drawing/2014/main" id="{68088B80-1622-4480-9384-76F7AC27BE27}"/>
              </a:ext>
            </a:extLst>
          </p:cNvPr>
          <p:cNvSpPr/>
          <p:nvPr/>
        </p:nvSpPr>
        <p:spPr>
          <a:xfrm>
            <a:off x="7904105" y="4376331"/>
            <a:ext cx="3397008" cy="1569660"/>
          </a:xfrm>
          <a:prstGeom prst="rect">
            <a:avLst/>
          </a:prstGeom>
        </p:spPr>
        <p:txBody>
          <a:bodyPr wrap="square">
            <a:spAutoFit/>
          </a:bodyPr>
          <a:lstStyle/>
          <a:p>
            <a:pPr algn="ctr"/>
            <a:r>
              <a:rPr lang="en-US" sz="2400" dirty="0">
                <a:latin typeface="Verdana" panose="020B0604030504040204" pitchFamily="34" charset="0"/>
                <a:ea typeface="Verdana" panose="020B0604030504040204" pitchFamily="34" charset="0"/>
                <a:cs typeface="Calibri"/>
              </a:rPr>
              <a:t>Stress resilience benefits that you can </a:t>
            </a:r>
            <a:r>
              <a:rPr lang="en-US" sz="2400" b="1" dirty="0">
                <a:latin typeface="Verdana" panose="020B0604030504040204" pitchFamily="34" charset="0"/>
                <a:ea typeface="Verdana" panose="020B0604030504040204" pitchFamily="34" charset="0"/>
                <a:cs typeface="Calibri"/>
              </a:rPr>
              <a:t>FEEL</a:t>
            </a:r>
            <a:r>
              <a:rPr lang="en-US" sz="2400" dirty="0">
                <a:latin typeface="Verdana" panose="020B0604030504040204" pitchFamily="34" charset="0"/>
                <a:ea typeface="Verdana" panose="020B0604030504040204" pitchFamily="34" charset="0"/>
                <a:cs typeface="Calibri"/>
              </a:rPr>
              <a:t> at the cellular level*</a:t>
            </a:r>
            <a:endParaRPr lang="en-US" sz="2400" dirty="0">
              <a:latin typeface="Verdana" panose="020B0604030504040204" pitchFamily="34" charset="0"/>
              <a:ea typeface="Verdana" panose="020B0604030504040204" pitchFamily="34" charset="0"/>
              <a:cs typeface="Verdana" panose="020B0604030504040204" pitchFamily="34" charset="0"/>
            </a:endParaRPr>
          </a:p>
        </p:txBody>
      </p:sp>
      <p:sp>
        <p:nvSpPr>
          <p:cNvPr id="16" name="Rectangle 15">
            <a:extLst>
              <a:ext uri="{FF2B5EF4-FFF2-40B4-BE49-F238E27FC236}">
                <a16:creationId xmlns:a16="http://schemas.microsoft.com/office/drawing/2014/main" id="{489C34F8-616C-4D5A-97ED-FA0588AC4A58}"/>
              </a:ext>
            </a:extLst>
          </p:cNvPr>
          <p:cNvSpPr/>
          <p:nvPr/>
        </p:nvSpPr>
        <p:spPr>
          <a:xfrm>
            <a:off x="852985" y="4376331"/>
            <a:ext cx="3160189" cy="1200329"/>
          </a:xfrm>
          <a:prstGeom prst="rect">
            <a:avLst/>
          </a:prstGeom>
        </p:spPr>
        <p:txBody>
          <a:bodyPr wrap="square">
            <a:spAutoFit/>
          </a:bodyPr>
          <a:lstStyle/>
          <a:p>
            <a:pPr algn="ctr"/>
            <a:r>
              <a:rPr lang="en-US" sz="2400" dirty="0">
                <a:latin typeface="Verdana" panose="020B0604030504040204" pitchFamily="34" charset="0"/>
                <a:ea typeface="Verdana" panose="020B0604030504040204" pitchFamily="34" charset="0"/>
                <a:cs typeface="Calibri"/>
              </a:rPr>
              <a:t>Increases Heat Shock Protein expression*</a:t>
            </a:r>
          </a:p>
        </p:txBody>
      </p:sp>
      <p:sp>
        <p:nvSpPr>
          <p:cNvPr id="14" name="TextBox 13">
            <a:extLst>
              <a:ext uri="{FF2B5EF4-FFF2-40B4-BE49-F238E27FC236}">
                <a16:creationId xmlns:a16="http://schemas.microsoft.com/office/drawing/2014/main" id="{10CDE1E0-0E82-4E80-9BDD-433E64F5282D}"/>
              </a:ext>
            </a:extLst>
          </p:cNvPr>
          <p:cNvSpPr txBox="1"/>
          <p:nvPr/>
        </p:nvSpPr>
        <p:spPr>
          <a:xfrm>
            <a:off x="4260361" y="1284106"/>
            <a:ext cx="3671277" cy="707886"/>
          </a:xfrm>
          <a:prstGeom prst="rect">
            <a:avLst/>
          </a:prstGeom>
          <a:noFill/>
        </p:spPr>
        <p:txBody>
          <a:bodyPr wrap="square" rtlCol="0">
            <a:spAutoFit/>
          </a:bodyPr>
          <a:lstStyle/>
          <a:p>
            <a:pPr algn="ctr"/>
            <a:r>
              <a:rPr lang="en-US" sz="2000" b="1" dirty="0">
                <a:solidFill>
                  <a:srgbClr val="1E5D39"/>
                </a:solidFill>
                <a:latin typeface="Verdana" panose="020B0604030504040204" pitchFamily="34" charset="0"/>
              </a:rPr>
              <a:t>microbiome-boosting fruits and vegetables*</a:t>
            </a:r>
          </a:p>
        </p:txBody>
      </p:sp>
      <p:sp>
        <p:nvSpPr>
          <p:cNvPr id="11" name="TextBox 10">
            <a:extLst>
              <a:ext uri="{FF2B5EF4-FFF2-40B4-BE49-F238E27FC236}">
                <a16:creationId xmlns:a16="http://schemas.microsoft.com/office/drawing/2014/main" id="{C8330616-74FD-4976-8879-3E0E66EAC8BC}"/>
              </a:ext>
            </a:extLst>
          </p:cNvPr>
          <p:cNvSpPr txBox="1"/>
          <p:nvPr/>
        </p:nvSpPr>
        <p:spPr>
          <a:xfrm>
            <a:off x="295275" y="6396832"/>
            <a:ext cx="3076078" cy="369332"/>
          </a:xfrm>
          <a:prstGeom prst="rect">
            <a:avLst/>
          </a:prstGeom>
          <a:noFill/>
          <a:ln>
            <a:solidFill>
              <a:srgbClr val="2B1054"/>
            </a:solidFill>
          </a:ln>
        </p:spPr>
        <p:txBody>
          <a:bodyPr wrap="square" rtlCol="0">
            <a:spAutoFit/>
          </a:bodyPr>
          <a:lstStyle/>
          <a:p>
            <a:r>
              <a:rPr lang="en-US" sz="600" dirty="0">
                <a:latin typeface="Verdana" panose="020B0604030504040204" pitchFamily="34" charset="0"/>
                <a:ea typeface="Verdana" panose="020B0604030504040204" pitchFamily="34" charset="0"/>
                <a:cs typeface="Verdana" panose="020B0604030504040204" pitchFamily="34" charset="0"/>
              </a:rPr>
              <a:t>*These statements have not been evaluated by the Food and Drug Administration. This product is not intended to diagnose, treat, cure, or prevent any disease.</a:t>
            </a:r>
          </a:p>
        </p:txBody>
      </p:sp>
    </p:spTree>
    <p:extLst>
      <p:ext uri="{BB962C8B-B14F-4D97-AF65-F5344CB8AC3E}">
        <p14:creationId xmlns:p14="http://schemas.microsoft.com/office/powerpoint/2010/main" val="2371426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6C489051-6CB1-4E70-BF29-96E9D860118D}"/>
              </a:ext>
            </a:extLst>
          </p:cNvPr>
          <p:cNvPicPr>
            <a:picLocks noChangeAspect="1"/>
          </p:cNvPicPr>
          <p:nvPr/>
        </p:nvPicPr>
        <p:blipFill>
          <a:blip r:embed="rId3"/>
          <a:stretch>
            <a:fillRect/>
          </a:stretch>
        </p:blipFill>
        <p:spPr>
          <a:xfrm>
            <a:off x="7975575" y="2092845"/>
            <a:ext cx="2280057" cy="3125485"/>
          </a:xfrm>
          <a:prstGeom prst="rect">
            <a:avLst/>
          </a:prstGeom>
        </p:spPr>
      </p:pic>
      <p:pic>
        <p:nvPicPr>
          <p:cNvPr id="6" name="Picture 5">
            <a:extLst>
              <a:ext uri="{FF2B5EF4-FFF2-40B4-BE49-F238E27FC236}">
                <a16:creationId xmlns:a16="http://schemas.microsoft.com/office/drawing/2014/main" id="{E7DB3187-21E0-48D5-A207-3B1B687CE5D4}"/>
              </a:ext>
            </a:extLst>
          </p:cNvPr>
          <p:cNvPicPr>
            <a:picLocks noChangeAspect="1"/>
          </p:cNvPicPr>
          <p:nvPr/>
        </p:nvPicPr>
        <p:blipFill>
          <a:blip r:embed="rId4"/>
          <a:stretch>
            <a:fillRect/>
          </a:stretch>
        </p:blipFill>
        <p:spPr>
          <a:xfrm>
            <a:off x="955239" y="225927"/>
            <a:ext cx="4788361" cy="1596120"/>
          </a:xfrm>
          <a:prstGeom prst="rect">
            <a:avLst/>
          </a:prstGeom>
        </p:spPr>
      </p:pic>
      <p:sp>
        <p:nvSpPr>
          <p:cNvPr id="7" name="Rectangle 6"/>
          <p:cNvSpPr/>
          <p:nvPr/>
        </p:nvSpPr>
        <p:spPr>
          <a:xfrm>
            <a:off x="609600" y="2637820"/>
            <a:ext cx="5479640" cy="3477875"/>
          </a:xfrm>
          <a:prstGeom prst="rect">
            <a:avLst/>
          </a:prstGeom>
        </p:spPr>
        <p:txBody>
          <a:bodyPr wrap="square">
            <a:spAutoFit/>
          </a:bodyPr>
          <a:lstStyle/>
          <a:p>
            <a:pPr algn="ctr"/>
            <a:r>
              <a:rPr lang="en-US" sz="2000" dirty="0">
                <a:solidFill>
                  <a:srgbClr val="275D38"/>
                </a:solidFill>
                <a:latin typeface="Verdana" panose="020B0604030504040204" pitchFamily="34" charset="0"/>
                <a:ea typeface="Verdana" panose="020B0604030504040204" pitchFamily="34" charset="0"/>
              </a:rPr>
              <a:t>GBX SeedFiber™ is the next-generation approach to optimizing the gut-brain axis. This phytobiotic-rich formula contains seeds as sources of natural microbiome-boosting fibers, helping you feel fuller, longer. Featuring a cultured mushroom mycelia extract to support microRNA signaling between the microbiome and central nervous system, this unique blend helps manage feelings of stress, tension and anxiety.* </a:t>
            </a:r>
            <a:endParaRPr lang="en-US" sz="2000" dirty="0">
              <a:solidFill>
                <a:srgbClr val="275D38"/>
              </a:solidFill>
              <a:latin typeface="Verdana" panose="020B0604030504040204" pitchFamily="34" charset="0"/>
              <a:ea typeface="Verdana" panose="020B0604030504040204" pitchFamily="34" charset="0"/>
              <a:cs typeface="Verdana" panose="020B0604030504040204" pitchFamily="34" charset="0"/>
            </a:endParaRPr>
          </a:p>
        </p:txBody>
      </p:sp>
      <p:sp>
        <p:nvSpPr>
          <p:cNvPr id="12" name="TextBox 11">
            <a:extLst>
              <a:ext uri="{FF2B5EF4-FFF2-40B4-BE49-F238E27FC236}">
                <a16:creationId xmlns:a16="http://schemas.microsoft.com/office/drawing/2014/main" id="{13DC98EE-359D-4442-9F94-4C4E23006A89}"/>
              </a:ext>
            </a:extLst>
          </p:cNvPr>
          <p:cNvSpPr txBox="1"/>
          <p:nvPr/>
        </p:nvSpPr>
        <p:spPr>
          <a:xfrm>
            <a:off x="1610594" y="1648798"/>
            <a:ext cx="3521515" cy="707886"/>
          </a:xfrm>
          <a:prstGeom prst="rect">
            <a:avLst/>
          </a:prstGeom>
          <a:noFill/>
        </p:spPr>
        <p:txBody>
          <a:bodyPr wrap="square" rtlCol="0">
            <a:spAutoFit/>
          </a:bodyPr>
          <a:lstStyle/>
          <a:p>
            <a:pPr algn="ctr"/>
            <a:r>
              <a:rPr lang="en-US" sz="2000" b="1" dirty="0">
                <a:solidFill>
                  <a:srgbClr val="1E5D39"/>
                </a:solidFill>
                <a:latin typeface="Verdana" panose="020B0604030504040204" pitchFamily="34" charset="0"/>
              </a:rPr>
              <a:t>microbiome-boosting seed powder*</a:t>
            </a:r>
          </a:p>
        </p:txBody>
      </p:sp>
      <p:pic>
        <p:nvPicPr>
          <p:cNvPr id="17" name="Graphic 16">
            <a:extLst>
              <a:ext uri="{FF2B5EF4-FFF2-40B4-BE49-F238E27FC236}">
                <a16:creationId xmlns:a16="http://schemas.microsoft.com/office/drawing/2014/main" id="{D7D03134-33DD-439A-B112-E6BA75429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430604" y="373900"/>
            <a:ext cx="1700784" cy="1596120"/>
          </a:xfrm>
          <a:prstGeom prst="rect">
            <a:avLst/>
          </a:prstGeom>
        </p:spPr>
      </p:pic>
      <p:pic>
        <p:nvPicPr>
          <p:cNvPr id="22" name="Graphic 21">
            <a:extLst>
              <a:ext uri="{FF2B5EF4-FFF2-40B4-BE49-F238E27FC236}">
                <a16:creationId xmlns:a16="http://schemas.microsoft.com/office/drawing/2014/main" id="{5DEC198E-D9C3-4B6B-A652-CEC6C7EABDD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264956" y="373900"/>
            <a:ext cx="1700784" cy="1596120"/>
          </a:xfrm>
          <a:prstGeom prst="rect">
            <a:avLst/>
          </a:prstGeom>
        </p:spPr>
      </p:pic>
      <p:pic>
        <p:nvPicPr>
          <p:cNvPr id="24" name="Graphic 23">
            <a:extLst>
              <a:ext uri="{FF2B5EF4-FFF2-40B4-BE49-F238E27FC236}">
                <a16:creationId xmlns:a16="http://schemas.microsoft.com/office/drawing/2014/main" id="{7FAF9637-9350-4A5A-9AE0-19EE61B706F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099308" y="391232"/>
            <a:ext cx="1700784" cy="1596120"/>
          </a:xfrm>
          <a:prstGeom prst="rect">
            <a:avLst/>
          </a:prstGeom>
        </p:spPr>
      </p:pic>
      <p:sp>
        <p:nvSpPr>
          <p:cNvPr id="26" name="TextBox 25">
            <a:extLst>
              <a:ext uri="{FF2B5EF4-FFF2-40B4-BE49-F238E27FC236}">
                <a16:creationId xmlns:a16="http://schemas.microsoft.com/office/drawing/2014/main" id="{2D7390D2-6AF6-45DD-B37B-39D19A26139B}"/>
              </a:ext>
            </a:extLst>
          </p:cNvPr>
          <p:cNvSpPr txBox="1"/>
          <p:nvPr/>
        </p:nvSpPr>
        <p:spPr>
          <a:xfrm>
            <a:off x="6440022" y="501121"/>
            <a:ext cx="1691366" cy="1384995"/>
          </a:xfrm>
          <a:prstGeom prst="rect">
            <a:avLst/>
          </a:prstGeom>
          <a:noFill/>
        </p:spPr>
        <p:txBody>
          <a:bodyPr wrap="square" rtlCol="0">
            <a:spAutoFit/>
          </a:bodyPr>
          <a:lstStyle/>
          <a:p>
            <a:pPr algn="ctr"/>
            <a:r>
              <a:rPr lang="en-US" sz="1400" dirty="0">
                <a:solidFill>
                  <a:schemeClr val="bg1"/>
                </a:solidFill>
                <a:latin typeface="Verdana" panose="020B0604030504040204" pitchFamily="34" charset="0"/>
                <a:ea typeface="Verdana" panose="020B0604030504040204" pitchFamily="34" charset="0"/>
                <a:cs typeface="Verdana" panose="020B0604030504040204" pitchFamily="34" charset="0"/>
              </a:rPr>
              <a:t>NEXT-GENERATION APPROACH TO OPTIMIZING GUT-BRAIN AXIS*</a:t>
            </a:r>
          </a:p>
        </p:txBody>
      </p:sp>
      <p:sp>
        <p:nvSpPr>
          <p:cNvPr id="27" name="TextBox 26">
            <a:extLst>
              <a:ext uri="{FF2B5EF4-FFF2-40B4-BE49-F238E27FC236}">
                <a16:creationId xmlns:a16="http://schemas.microsoft.com/office/drawing/2014/main" id="{221A19EF-F034-40F5-9CBF-AACC86489D9B}"/>
              </a:ext>
            </a:extLst>
          </p:cNvPr>
          <p:cNvSpPr txBox="1"/>
          <p:nvPr/>
        </p:nvSpPr>
        <p:spPr>
          <a:xfrm>
            <a:off x="8264956" y="560691"/>
            <a:ext cx="1660720" cy="1246495"/>
          </a:xfrm>
          <a:prstGeom prst="rect">
            <a:avLst/>
          </a:prstGeom>
          <a:noFill/>
        </p:spPr>
        <p:txBody>
          <a:bodyPr wrap="square" rtlCol="0">
            <a:spAutoFit/>
          </a:bodyPr>
          <a:lstStyle/>
          <a:p>
            <a:pPr algn="ctr"/>
            <a:r>
              <a:rPr lang="en-US" sz="1500" dirty="0">
                <a:solidFill>
                  <a:schemeClr val="bg1"/>
                </a:solidFill>
                <a:latin typeface="Verdana" panose="020B0604030504040204" pitchFamily="34" charset="0"/>
                <a:ea typeface="Verdana" panose="020B0604030504040204" pitchFamily="34" charset="0"/>
                <a:cs typeface="Verdana" panose="020B0604030504040204" pitchFamily="34" charset="0"/>
              </a:rPr>
              <a:t>CONTAINS NATURAL MICROBIOME-BOOSTING FIBERS*</a:t>
            </a:r>
          </a:p>
        </p:txBody>
      </p:sp>
      <p:sp>
        <p:nvSpPr>
          <p:cNvPr id="28" name="TextBox 27">
            <a:extLst>
              <a:ext uri="{FF2B5EF4-FFF2-40B4-BE49-F238E27FC236}">
                <a16:creationId xmlns:a16="http://schemas.microsoft.com/office/drawing/2014/main" id="{9F133E83-1C4A-46A2-85D3-9A25BF47A402}"/>
              </a:ext>
            </a:extLst>
          </p:cNvPr>
          <p:cNvSpPr txBox="1"/>
          <p:nvPr/>
        </p:nvSpPr>
        <p:spPr>
          <a:xfrm>
            <a:off x="10133148" y="433296"/>
            <a:ext cx="1597591" cy="1477328"/>
          </a:xfrm>
          <a:prstGeom prst="rect">
            <a:avLst/>
          </a:prstGeom>
          <a:noFill/>
        </p:spPr>
        <p:txBody>
          <a:bodyPr wrap="square" rtlCol="0">
            <a:spAutoFit/>
          </a:bodyPr>
          <a:lstStyle/>
          <a:p>
            <a:pPr algn="ctr"/>
            <a:r>
              <a:rPr lang="en-US" sz="1500" dirty="0">
                <a:solidFill>
                  <a:schemeClr val="bg1"/>
                </a:solidFill>
                <a:latin typeface="Verdana" panose="020B0604030504040204" pitchFamily="34" charset="0"/>
                <a:ea typeface="Verdana" panose="020B0604030504040204" pitchFamily="34" charset="0"/>
                <a:cs typeface="Verdana" panose="020B0604030504040204" pitchFamily="34" charset="0"/>
              </a:rPr>
              <a:t>HELPS MANAGE FEELINGS OF STRESS, TENSION AND ANXIETY*</a:t>
            </a:r>
          </a:p>
        </p:txBody>
      </p:sp>
      <p:sp>
        <p:nvSpPr>
          <p:cNvPr id="16" name="TextBox 15">
            <a:extLst>
              <a:ext uri="{FF2B5EF4-FFF2-40B4-BE49-F238E27FC236}">
                <a16:creationId xmlns:a16="http://schemas.microsoft.com/office/drawing/2014/main" id="{D0621CE6-CFAC-407E-B908-8981C92E9C4E}"/>
              </a:ext>
            </a:extLst>
          </p:cNvPr>
          <p:cNvSpPr txBox="1"/>
          <p:nvPr/>
        </p:nvSpPr>
        <p:spPr>
          <a:xfrm>
            <a:off x="295275" y="6396832"/>
            <a:ext cx="3076078" cy="369332"/>
          </a:xfrm>
          <a:prstGeom prst="rect">
            <a:avLst/>
          </a:prstGeom>
          <a:noFill/>
          <a:ln>
            <a:solidFill>
              <a:srgbClr val="2B1054"/>
            </a:solidFill>
          </a:ln>
        </p:spPr>
        <p:txBody>
          <a:bodyPr wrap="square" rtlCol="0">
            <a:spAutoFit/>
          </a:bodyPr>
          <a:lstStyle/>
          <a:p>
            <a:r>
              <a:rPr lang="en-US" sz="600" dirty="0">
                <a:latin typeface="Verdana" panose="020B0604030504040204" pitchFamily="34" charset="0"/>
                <a:ea typeface="Verdana" panose="020B0604030504040204" pitchFamily="34" charset="0"/>
                <a:cs typeface="Verdana" panose="020B0604030504040204" pitchFamily="34" charset="0"/>
              </a:rPr>
              <a:t>*These statements have not been evaluated by the Food and Drug Administration. This product is not intended to diagnose, treat, cure, or prevent any disease.</a:t>
            </a:r>
          </a:p>
        </p:txBody>
      </p:sp>
      <p:sp>
        <p:nvSpPr>
          <p:cNvPr id="18" name="Rectangle: Rounded Corners 17">
            <a:extLst>
              <a:ext uri="{FF2B5EF4-FFF2-40B4-BE49-F238E27FC236}">
                <a16:creationId xmlns:a16="http://schemas.microsoft.com/office/drawing/2014/main" id="{2A8CB1E7-5D28-4694-84D2-F0A006141261}"/>
              </a:ext>
            </a:extLst>
          </p:cNvPr>
          <p:cNvSpPr/>
          <p:nvPr/>
        </p:nvSpPr>
        <p:spPr>
          <a:xfrm>
            <a:off x="7337751" y="5115134"/>
            <a:ext cx="3839586" cy="1182175"/>
          </a:xfrm>
          <a:prstGeom prst="roundRect">
            <a:avLst/>
          </a:prstGeom>
          <a:noFill/>
          <a:ln w="38100">
            <a:solidFill>
              <a:srgbClr val="245D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latin typeface="Verdana" panose="020B0604030504040204" pitchFamily="34" charset="0"/>
            </a:endParaRPr>
          </a:p>
        </p:txBody>
      </p:sp>
      <p:sp>
        <p:nvSpPr>
          <p:cNvPr id="19" name="TextBox 18">
            <a:extLst>
              <a:ext uri="{FF2B5EF4-FFF2-40B4-BE49-F238E27FC236}">
                <a16:creationId xmlns:a16="http://schemas.microsoft.com/office/drawing/2014/main" id="{190DF57C-4695-497C-A54F-74B429556E25}"/>
              </a:ext>
            </a:extLst>
          </p:cNvPr>
          <p:cNvSpPr txBox="1"/>
          <p:nvPr/>
        </p:nvSpPr>
        <p:spPr>
          <a:xfrm>
            <a:off x="7374891" y="5202979"/>
            <a:ext cx="2042550" cy="954107"/>
          </a:xfrm>
          <a:prstGeom prst="rect">
            <a:avLst/>
          </a:prstGeom>
          <a:noFill/>
        </p:spPr>
        <p:txBody>
          <a:bodyPr wrap="square" rtlCol="0" anchor="t">
            <a:spAutoFit/>
          </a:bodyPr>
          <a:lstStyle/>
          <a:p>
            <a:r>
              <a:rPr lang="en-US" sz="1400" b="1" dirty="0">
                <a:latin typeface="Verdana" panose="020B0604030504040204" pitchFamily="34" charset="0"/>
                <a:ea typeface="Verdana" panose="020B0604030504040204" pitchFamily="34" charset="0"/>
                <a:cs typeface="Verdana" panose="020B0604030504040204" pitchFamily="34" charset="0"/>
              </a:rPr>
              <a:t>Item Code:</a:t>
            </a:r>
            <a:br>
              <a:rPr lang="en-US" dirty="0">
                <a:latin typeface="Verdana" panose="020B0604030504040204" pitchFamily="34" charset="0"/>
                <a:ea typeface="Verdana" panose="020B0604030504040204" pitchFamily="34" charset="0"/>
                <a:cs typeface="Verdana" panose="020B0604030504040204" pitchFamily="34" charset="0"/>
              </a:rPr>
            </a:br>
            <a:r>
              <a:rPr lang="en-US" sz="1400" b="1" dirty="0">
                <a:latin typeface="Verdana" panose="020B0604030504040204" pitchFamily="34" charset="0"/>
                <a:ea typeface="Verdana" panose="020B0604030504040204" pitchFamily="34" charset="0"/>
                <a:cs typeface="Verdana" panose="020B0604030504040204" pitchFamily="34" charset="0"/>
              </a:rPr>
              <a:t>Retail Price:</a:t>
            </a:r>
            <a:br>
              <a:rPr lang="en-US" dirty="0">
                <a:latin typeface="Verdana" panose="020B0604030504040204" pitchFamily="34" charset="0"/>
                <a:ea typeface="Verdana" panose="020B0604030504040204" pitchFamily="34" charset="0"/>
                <a:cs typeface="Verdana" panose="020B0604030504040204" pitchFamily="34" charset="0"/>
              </a:rPr>
            </a:br>
            <a:r>
              <a:rPr lang="en-US" sz="1400" b="1" dirty="0">
                <a:latin typeface="Verdana" panose="020B0604030504040204" pitchFamily="34" charset="0"/>
                <a:ea typeface="Verdana" panose="020B0604030504040204" pitchFamily="34" charset="0"/>
                <a:cs typeface="Verdana" panose="020B0604030504040204" pitchFamily="34" charset="0"/>
              </a:rPr>
              <a:t>Wholesale Price:</a:t>
            </a:r>
            <a:br>
              <a:rPr lang="en-US" dirty="0">
                <a:latin typeface="Verdana" panose="020B0604030504040204" pitchFamily="34" charset="0"/>
                <a:ea typeface="Verdana" panose="020B0604030504040204" pitchFamily="34" charset="0"/>
                <a:cs typeface="Verdana" panose="020B0604030504040204" pitchFamily="34" charset="0"/>
              </a:rPr>
            </a:br>
            <a:r>
              <a:rPr lang="en-US" sz="1400" b="1" dirty="0">
                <a:latin typeface="Verdana" panose="020B0604030504040204" pitchFamily="34" charset="0"/>
                <a:ea typeface="Verdana" panose="020B0604030504040204" pitchFamily="34" charset="0"/>
                <a:cs typeface="Verdana" panose="020B0604030504040204" pitchFamily="34" charset="0"/>
              </a:rPr>
              <a:t>Subscribe &amp; Save:</a:t>
            </a:r>
          </a:p>
        </p:txBody>
      </p:sp>
      <p:sp>
        <p:nvSpPr>
          <p:cNvPr id="21" name="TextBox 20">
            <a:extLst>
              <a:ext uri="{FF2B5EF4-FFF2-40B4-BE49-F238E27FC236}">
                <a16:creationId xmlns:a16="http://schemas.microsoft.com/office/drawing/2014/main" id="{5005F2CF-7F30-48EB-B9A9-D8032774F246}"/>
              </a:ext>
            </a:extLst>
          </p:cNvPr>
          <p:cNvSpPr txBox="1"/>
          <p:nvPr/>
        </p:nvSpPr>
        <p:spPr>
          <a:xfrm>
            <a:off x="9309491" y="5202450"/>
            <a:ext cx="1867846" cy="954107"/>
          </a:xfrm>
          <a:prstGeom prst="rect">
            <a:avLst/>
          </a:prstGeom>
          <a:noFill/>
        </p:spPr>
        <p:txBody>
          <a:bodyPr wrap="square" rtlCol="0" anchor="t">
            <a:spAutoFit/>
          </a:bodyPr>
          <a:lstStyle/>
          <a:p>
            <a:r>
              <a:rPr lang="en-US" sz="14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S019</a:t>
            </a:r>
            <a:br>
              <a:rPr lang="en-US" dirty="0">
                <a:latin typeface="Verdana" panose="020B0604030504040204" pitchFamily="34" charset="0"/>
                <a:ea typeface="Verdana" panose="020B0604030504040204" pitchFamily="34" charset="0"/>
                <a:cs typeface="Verdana" panose="020B0604030504040204" pitchFamily="34" charset="0"/>
              </a:rPr>
            </a:br>
            <a:r>
              <a:rPr lang="en-US" sz="14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$50.00</a:t>
            </a:r>
            <a:br>
              <a:rPr lang="en-US" dirty="0">
                <a:latin typeface="Verdana" panose="020B0604030504040204" pitchFamily="34" charset="0"/>
                <a:ea typeface="Verdana" panose="020B0604030504040204" pitchFamily="34" charset="0"/>
                <a:cs typeface="Verdana" panose="020B0604030504040204" pitchFamily="34" charset="0"/>
              </a:rPr>
            </a:br>
            <a:r>
              <a:rPr lang="en-US" sz="14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$36.95 / 26 PV</a:t>
            </a:r>
            <a:br>
              <a:rPr lang="en-US" dirty="0">
                <a:latin typeface="Verdana" panose="020B0604030504040204" pitchFamily="34" charset="0"/>
                <a:ea typeface="Verdana" panose="020B0604030504040204" pitchFamily="34" charset="0"/>
                <a:cs typeface="Verdana" panose="020B0604030504040204" pitchFamily="34" charset="0"/>
              </a:rPr>
            </a:br>
            <a:r>
              <a:rPr lang="en-US" sz="14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$32.95 / 21 PV</a:t>
            </a:r>
          </a:p>
        </p:txBody>
      </p:sp>
    </p:spTree>
    <p:extLst>
      <p:ext uri="{BB962C8B-B14F-4D97-AF65-F5344CB8AC3E}">
        <p14:creationId xmlns:p14="http://schemas.microsoft.com/office/powerpoint/2010/main" val="3416087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lose up of a logo&#10;&#10;Description generated with very high confidence">
            <a:extLst>
              <a:ext uri="{FF2B5EF4-FFF2-40B4-BE49-F238E27FC236}">
                <a16:creationId xmlns:a16="http://schemas.microsoft.com/office/drawing/2014/main" id="{D4755DAE-148B-4F07-B393-8BA5B98C48A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31009" y="1868142"/>
            <a:ext cx="2714679" cy="2714679"/>
          </a:xfrm>
          <a:prstGeom prst="rect">
            <a:avLst/>
          </a:prstGeom>
        </p:spPr>
      </p:pic>
      <p:pic>
        <p:nvPicPr>
          <p:cNvPr id="9" name="Picture 8">
            <a:extLst>
              <a:ext uri="{FF2B5EF4-FFF2-40B4-BE49-F238E27FC236}">
                <a16:creationId xmlns:a16="http://schemas.microsoft.com/office/drawing/2014/main" id="{C0B0101A-1D4E-423A-85D4-D9598839ABE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7431" y="1726622"/>
            <a:ext cx="2743200" cy="2743200"/>
          </a:xfrm>
          <a:prstGeom prst="rect">
            <a:avLst/>
          </a:prstGeom>
        </p:spPr>
      </p:pic>
      <p:pic>
        <p:nvPicPr>
          <p:cNvPr id="6" name="Picture 5">
            <a:extLst>
              <a:ext uri="{FF2B5EF4-FFF2-40B4-BE49-F238E27FC236}">
                <a16:creationId xmlns:a16="http://schemas.microsoft.com/office/drawing/2014/main" id="{AFE8D0BA-8244-466C-BE97-06B7C262D42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46243" y="1896663"/>
            <a:ext cx="2743200" cy="2743200"/>
          </a:xfrm>
          <a:prstGeom prst="rect">
            <a:avLst/>
          </a:prstGeom>
        </p:spPr>
      </p:pic>
      <p:pic>
        <p:nvPicPr>
          <p:cNvPr id="13" name="Picture 12">
            <a:extLst>
              <a:ext uri="{FF2B5EF4-FFF2-40B4-BE49-F238E27FC236}">
                <a16:creationId xmlns:a16="http://schemas.microsoft.com/office/drawing/2014/main" id="{526494E2-9DFD-4CBD-9F91-D4F56D28C6A6}"/>
              </a:ext>
            </a:extLst>
          </p:cNvPr>
          <p:cNvPicPr>
            <a:picLocks noChangeAspect="1"/>
          </p:cNvPicPr>
          <p:nvPr/>
        </p:nvPicPr>
        <p:blipFill>
          <a:blip r:embed="rId6"/>
          <a:stretch>
            <a:fillRect/>
          </a:stretch>
        </p:blipFill>
        <p:spPr>
          <a:xfrm>
            <a:off x="3701818" y="25605"/>
            <a:ext cx="4788361" cy="1596120"/>
          </a:xfrm>
          <a:prstGeom prst="rect">
            <a:avLst/>
          </a:prstGeom>
        </p:spPr>
      </p:pic>
      <p:sp>
        <p:nvSpPr>
          <p:cNvPr id="27" name="Rectangle 26">
            <a:extLst>
              <a:ext uri="{FF2B5EF4-FFF2-40B4-BE49-F238E27FC236}">
                <a16:creationId xmlns:a16="http://schemas.microsoft.com/office/drawing/2014/main" id="{9B4CD6AF-19E7-4278-966B-AA09FFA22D6D}"/>
              </a:ext>
            </a:extLst>
          </p:cNvPr>
          <p:cNvSpPr/>
          <p:nvPr/>
        </p:nvSpPr>
        <p:spPr>
          <a:xfrm>
            <a:off x="4412127" y="4376331"/>
            <a:ext cx="3211433" cy="830997"/>
          </a:xfrm>
          <a:prstGeom prst="rect">
            <a:avLst/>
          </a:prstGeom>
        </p:spPr>
        <p:txBody>
          <a:bodyPr wrap="square">
            <a:spAutoFit/>
          </a:bodyPr>
          <a:lstStyle/>
          <a:p>
            <a:pPr algn="ctr"/>
            <a:r>
              <a:rPr lang="en-US" sz="2400" dirty="0">
                <a:latin typeface="Verdana" panose="020B0604030504040204" pitchFamily="34" charset="0"/>
                <a:ea typeface="Verdana" panose="020B0604030504040204" pitchFamily="34" charset="0"/>
                <a:cs typeface="Calibri"/>
              </a:rPr>
              <a:t>Naturally supports microRNA signaling</a:t>
            </a:r>
            <a:endParaRPr lang="en-US" sz="2400" dirty="0">
              <a:latin typeface="Verdana" panose="020B0604030504040204" pitchFamily="34" charset="0"/>
              <a:ea typeface="Verdana" panose="020B0604030504040204" pitchFamily="34" charset="0"/>
              <a:cs typeface="Verdana" panose="020B0604030504040204" pitchFamily="34" charset="0"/>
            </a:endParaRPr>
          </a:p>
        </p:txBody>
      </p:sp>
      <p:sp>
        <p:nvSpPr>
          <p:cNvPr id="29" name="Rectangle 28">
            <a:extLst>
              <a:ext uri="{FF2B5EF4-FFF2-40B4-BE49-F238E27FC236}">
                <a16:creationId xmlns:a16="http://schemas.microsoft.com/office/drawing/2014/main" id="{68088B80-1622-4480-9384-76F7AC27BE27}"/>
              </a:ext>
            </a:extLst>
          </p:cNvPr>
          <p:cNvSpPr/>
          <p:nvPr/>
        </p:nvSpPr>
        <p:spPr>
          <a:xfrm>
            <a:off x="7873774" y="4376331"/>
            <a:ext cx="3457669" cy="1200329"/>
          </a:xfrm>
          <a:prstGeom prst="rect">
            <a:avLst/>
          </a:prstGeom>
        </p:spPr>
        <p:txBody>
          <a:bodyPr wrap="square">
            <a:spAutoFit/>
          </a:bodyPr>
          <a:lstStyle/>
          <a:p>
            <a:pPr algn="ctr"/>
            <a:r>
              <a:rPr lang="en-US" sz="2400" dirty="0">
                <a:latin typeface="Verdana" panose="020B0604030504040204" pitchFamily="34" charset="0"/>
                <a:ea typeface="Verdana" panose="020B0604030504040204" pitchFamily="34" charset="0"/>
                <a:cs typeface="Calibri"/>
              </a:rPr>
              <a:t>Helps manage feelings of tension and anxiety*</a:t>
            </a:r>
          </a:p>
        </p:txBody>
      </p:sp>
      <p:sp>
        <p:nvSpPr>
          <p:cNvPr id="16" name="Rectangle 15">
            <a:extLst>
              <a:ext uri="{FF2B5EF4-FFF2-40B4-BE49-F238E27FC236}">
                <a16:creationId xmlns:a16="http://schemas.microsoft.com/office/drawing/2014/main" id="{489C34F8-616C-4D5A-97ED-FA0588AC4A58}"/>
              </a:ext>
            </a:extLst>
          </p:cNvPr>
          <p:cNvSpPr/>
          <p:nvPr/>
        </p:nvSpPr>
        <p:spPr>
          <a:xfrm>
            <a:off x="554297" y="4376331"/>
            <a:ext cx="3429467" cy="1200329"/>
          </a:xfrm>
          <a:prstGeom prst="rect">
            <a:avLst/>
          </a:prstGeom>
        </p:spPr>
        <p:txBody>
          <a:bodyPr wrap="square">
            <a:spAutoFit/>
          </a:bodyPr>
          <a:lstStyle/>
          <a:p>
            <a:pPr algn="ctr"/>
            <a:r>
              <a:rPr lang="en-US" sz="2400" dirty="0">
                <a:latin typeface="Verdana" panose="020B0604030504040204" pitchFamily="34" charset="0"/>
                <a:ea typeface="Verdana" panose="020B0604030504040204" pitchFamily="34" charset="0"/>
                <a:cs typeface="Calibri"/>
              </a:rPr>
              <a:t>Optimizes gut-brain axis communication</a:t>
            </a:r>
          </a:p>
          <a:p>
            <a:pPr algn="ctr"/>
            <a:endParaRPr lang="en-US" sz="2400" dirty="0">
              <a:latin typeface="Verdana" panose="020B0604030504040204" pitchFamily="34" charset="0"/>
              <a:ea typeface="Verdana" panose="020B0604030504040204" pitchFamily="34" charset="0"/>
              <a:cs typeface="Verdana" panose="020B0604030504040204" pitchFamily="34" charset="0"/>
            </a:endParaRPr>
          </a:p>
        </p:txBody>
      </p:sp>
      <p:sp>
        <p:nvSpPr>
          <p:cNvPr id="14" name="TextBox 13">
            <a:extLst>
              <a:ext uri="{FF2B5EF4-FFF2-40B4-BE49-F238E27FC236}">
                <a16:creationId xmlns:a16="http://schemas.microsoft.com/office/drawing/2014/main" id="{10CDE1E0-0E82-4E80-9BDD-433E64F5282D}"/>
              </a:ext>
            </a:extLst>
          </p:cNvPr>
          <p:cNvSpPr txBox="1"/>
          <p:nvPr/>
        </p:nvSpPr>
        <p:spPr>
          <a:xfrm>
            <a:off x="4260361" y="1284106"/>
            <a:ext cx="3671277" cy="707886"/>
          </a:xfrm>
          <a:prstGeom prst="rect">
            <a:avLst/>
          </a:prstGeom>
          <a:noFill/>
        </p:spPr>
        <p:txBody>
          <a:bodyPr wrap="square" rtlCol="0">
            <a:spAutoFit/>
          </a:bodyPr>
          <a:lstStyle/>
          <a:p>
            <a:pPr algn="ctr"/>
            <a:r>
              <a:rPr lang="en-US" sz="2000" b="1" dirty="0">
                <a:solidFill>
                  <a:srgbClr val="1E5D39"/>
                </a:solidFill>
                <a:latin typeface="Verdana" panose="020B0604030504040204" pitchFamily="34" charset="0"/>
              </a:rPr>
              <a:t>microbiome-boosting seed powder*</a:t>
            </a:r>
          </a:p>
        </p:txBody>
      </p:sp>
      <p:sp>
        <p:nvSpPr>
          <p:cNvPr id="11" name="TextBox 10">
            <a:extLst>
              <a:ext uri="{FF2B5EF4-FFF2-40B4-BE49-F238E27FC236}">
                <a16:creationId xmlns:a16="http://schemas.microsoft.com/office/drawing/2014/main" id="{C8330616-74FD-4976-8879-3E0E66EAC8BC}"/>
              </a:ext>
            </a:extLst>
          </p:cNvPr>
          <p:cNvSpPr txBox="1"/>
          <p:nvPr/>
        </p:nvSpPr>
        <p:spPr>
          <a:xfrm>
            <a:off x="295275" y="6396832"/>
            <a:ext cx="3076078" cy="369332"/>
          </a:xfrm>
          <a:prstGeom prst="rect">
            <a:avLst/>
          </a:prstGeom>
          <a:noFill/>
          <a:ln>
            <a:solidFill>
              <a:srgbClr val="2B1054"/>
            </a:solidFill>
          </a:ln>
        </p:spPr>
        <p:txBody>
          <a:bodyPr wrap="square" rtlCol="0">
            <a:spAutoFit/>
          </a:bodyPr>
          <a:lstStyle/>
          <a:p>
            <a:r>
              <a:rPr lang="en-US" sz="600" dirty="0">
                <a:latin typeface="Verdana" panose="020B0604030504040204" pitchFamily="34" charset="0"/>
                <a:ea typeface="Verdana" panose="020B0604030504040204" pitchFamily="34" charset="0"/>
                <a:cs typeface="Verdana" panose="020B0604030504040204" pitchFamily="34" charset="0"/>
              </a:rPr>
              <a:t>*These statements have not been evaluated by the Food and Drug Administration. This product is not intended to diagnose, treat, cure, or prevent any disease.</a:t>
            </a:r>
          </a:p>
        </p:txBody>
      </p:sp>
    </p:spTree>
    <p:extLst>
      <p:ext uri="{BB962C8B-B14F-4D97-AF65-F5344CB8AC3E}">
        <p14:creationId xmlns:p14="http://schemas.microsoft.com/office/powerpoint/2010/main" val="1824466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4554"/>
            <a:ext cx="10515600" cy="832831"/>
          </a:xfrm>
        </p:spPr>
        <p:txBody>
          <a:bodyPr/>
          <a:lstStyle/>
          <a:p>
            <a:r>
              <a:rPr lang="en-CA" dirty="0"/>
              <a:t>Roles of AHCC in Gut-Brain Axis</a:t>
            </a:r>
          </a:p>
        </p:txBody>
      </p:sp>
      <p:sp>
        <p:nvSpPr>
          <p:cNvPr id="3" name="Content Placeholder 2"/>
          <p:cNvSpPr>
            <a:spLocks noGrp="1"/>
          </p:cNvSpPr>
          <p:nvPr>
            <p:ph sz="half" idx="1"/>
          </p:nvPr>
        </p:nvSpPr>
        <p:spPr>
          <a:xfrm>
            <a:off x="310568" y="991915"/>
            <a:ext cx="3725906" cy="4960992"/>
          </a:xfrm>
        </p:spPr>
        <p:style>
          <a:lnRef idx="2">
            <a:schemeClr val="accent4"/>
          </a:lnRef>
          <a:fillRef idx="1">
            <a:schemeClr val="lt1"/>
          </a:fillRef>
          <a:effectRef idx="0">
            <a:schemeClr val="accent4"/>
          </a:effectRef>
          <a:fontRef idx="minor">
            <a:schemeClr val="dk1"/>
          </a:fontRef>
        </p:style>
        <p:txBody>
          <a:bodyPr>
            <a:normAutofit/>
          </a:bodyPr>
          <a:lstStyle/>
          <a:p>
            <a:r>
              <a:rPr lang="fr-CA" sz="2000" i="1" u="sng" dirty="0">
                <a:solidFill>
                  <a:srgbClr val="C00000"/>
                </a:solidFill>
              </a:rPr>
              <a:t>Anti-</a:t>
            </a:r>
            <a:r>
              <a:rPr lang="fr-CA" sz="2000" i="1" u="sng" dirty="0" err="1">
                <a:solidFill>
                  <a:srgbClr val="C00000"/>
                </a:solidFill>
              </a:rPr>
              <a:t>inflammatory</a:t>
            </a:r>
            <a:r>
              <a:rPr lang="fr-CA" sz="2000" i="1" u="sng" dirty="0">
                <a:solidFill>
                  <a:srgbClr val="C00000"/>
                </a:solidFill>
              </a:rPr>
              <a:t>/immune </a:t>
            </a:r>
            <a:r>
              <a:rPr lang="fr-CA" sz="2000" i="1" u="sng" dirty="0" err="1">
                <a:solidFill>
                  <a:srgbClr val="C00000"/>
                </a:solidFill>
              </a:rPr>
              <a:t>Homeostasis</a:t>
            </a:r>
            <a:endParaRPr lang="en-CA" sz="2000" i="1" u="sng" dirty="0">
              <a:solidFill>
                <a:srgbClr val="C00000"/>
              </a:solidFill>
            </a:endParaRPr>
          </a:p>
        </p:txBody>
      </p:sp>
      <p:sp>
        <p:nvSpPr>
          <p:cNvPr id="4" name="Content Placeholder 3"/>
          <p:cNvSpPr>
            <a:spLocks noGrp="1"/>
          </p:cNvSpPr>
          <p:nvPr>
            <p:ph sz="half" idx="2"/>
          </p:nvPr>
        </p:nvSpPr>
        <p:spPr>
          <a:xfrm>
            <a:off x="3696076" y="2019646"/>
            <a:ext cx="3702423" cy="4261410"/>
          </a:xfrm>
        </p:spPr>
        <p:style>
          <a:lnRef idx="2">
            <a:schemeClr val="accent6"/>
          </a:lnRef>
          <a:fillRef idx="1">
            <a:schemeClr val="lt1"/>
          </a:fillRef>
          <a:effectRef idx="0">
            <a:schemeClr val="accent6"/>
          </a:effectRef>
          <a:fontRef idx="minor">
            <a:schemeClr val="dk1"/>
          </a:fontRef>
        </p:style>
        <p:txBody>
          <a:bodyPr>
            <a:normAutofit/>
          </a:bodyPr>
          <a:lstStyle/>
          <a:p>
            <a:r>
              <a:rPr lang="fr-CA" sz="2000" i="1" u="sng" dirty="0" err="1">
                <a:solidFill>
                  <a:srgbClr val="C00000"/>
                </a:solidFill>
              </a:rPr>
              <a:t>Prebiotic</a:t>
            </a:r>
            <a:r>
              <a:rPr lang="fr-CA" sz="2000" i="1" u="sng" dirty="0">
                <a:solidFill>
                  <a:srgbClr val="C00000"/>
                </a:solidFill>
              </a:rPr>
              <a:t> (TLR2/4)</a:t>
            </a:r>
            <a:endParaRPr lang="en-CA" sz="2000" i="1" u="sng" dirty="0">
              <a:solidFill>
                <a:srgbClr val="C00000"/>
              </a:solidFill>
            </a:endParaRPr>
          </a:p>
        </p:txBody>
      </p:sp>
      <p:sp>
        <p:nvSpPr>
          <p:cNvPr id="6" name="Content Placeholder 3"/>
          <p:cNvSpPr txBox="1">
            <a:spLocks/>
          </p:cNvSpPr>
          <p:nvPr/>
        </p:nvSpPr>
        <p:spPr>
          <a:xfrm>
            <a:off x="6678421" y="2697662"/>
            <a:ext cx="4563035" cy="4055448"/>
          </a:xfrm>
          <a:prstGeom prst="rect">
            <a:avLst/>
          </a:prstGeom>
        </p:spPr>
        <p:style>
          <a:lnRef idx="2">
            <a:schemeClr val="accent5"/>
          </a:lnRef>
          <a:fillRef idx="1">
            <a:schemeClr val="lt1"/>
          </a:fillRef>
          <a:effectRef idx="0">
            <a:schemeClr val="accent5"/>
          </a:effectRef>
          <a:fontRef idx="minor">
            <a:schemeClr val="dk1"/>
          </a:fontRef>
        </p:style>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fr-CA" sz="2000" i="1" u="sng" dirty="0" err="1">
                <a:solidFill>
                  <a:srgbClr val="C00000"/>
                </a:solidFill>
              </a:rPr>
              <a:t>miRNAs</a:t>
            </a:r>
            <a:endParaRPr lang="en-CA" sz="2000" i="1" u="sng" dirty="0">
              <a:solidFill>
                <a:srgbClr val="C00000"/>
              </a:solidFill>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34048" y="3219946"/>
            <a:ext cx="2023602" cy="3225420"/>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6762" y="3340179"/>
            <a:ext cx="2784899" cy="2035639"/>
          </a:xfrm>
          <a:prstGeom prst="rect">
            <a:avLst/>
          </a:prstGeom>
        </p:spPr>
      </p:pic>
      <p:sp>
        <p:nvSpPr>
          <p:cNvPr id="9" name="TextBox 8"/>
          <p:cNvSpPr txBox="1"/>
          <p:nvPr/>
        </p:nvSpPr>
        <p:spPr>
          <a:xfrm>
            <a:off x="7398499" y="6395586"/>
            <a:ext cx="3745128" cy="307777"/>
          </a:xfrm>
          <a:prstGeom prst="rect">
            <a:avLst/>
          </a:prstGeom>
          <a:noFill/>
        </p:spPr>
        <p:txBody>
          <a:bodyPr wrap="none" rtlCol="0">
            <a:spAutoFit/>
          </a:bodyPr>
          <a:lstStyle/>
          <a:p>
            <a:r>
              <a:rPr lang="fr-CA" sz="1400" i="1" dirty="0">
                <a:solidFill>
                  <a:srgbClr val="FF0000"/>
                </a:solidFill>
              </a:rPr>
              <a:t>Graham et al.,  </a:t>
            </a:r>
            <a:r>
              <a:rPr lang="en-CA" sz="1400" i="1" dirty="0">
                <a:solidFill>
                  <a:srgbClr val="FF0000"/>
                </a:solidFill>
              </a:rPr>
              <a:t>Cancer Biology and Therapy 2017</a:t>
            </a:r>
          </a:p>
        </p:txBody>
      </p:sp>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65459" y="2697662"/>
            <a:ext cx="2695575" cy="2295525"/>
          </a:xfrm>
          <a:prstGeom prst="rect">
            <a:avLst/>
          </a:prstGeom>
        </p:spPr>
      </p:pic>
      <p:sp>
        <p:nvSpPr>
          <p:cNvPr id="11" name="Rectangle 10"/>
          <p:cNvSpPr/>
          <p:nvPr/>
        </p:nvSpPr>
        <p:spPr>
          <a:xfrm>
            <a:off x="3636964" y="5952907"/>
            <a:ext cx="2741584" cy="523220"/>
          </a:xfrm>
          <a:prstGeom prst="rect">
            <a:avLst/>
          </a:prstGeom>
        </p:spPr>
        <p:txBody>
          <a:bodyPr wrap="none">
            <a:spAutoFit/>
          </a:bodyPr>
          <a:lstStyle/>
          <a:p>
            <a:r>
              <a:rPr lang="fr-CA" sz="1400" i="1" dirty="0">
                <a:solidFill>
                  <a:srgbClr val="FF0000"/>
                </a:solidFill>
              </a:rPr>
              <a:t>Mallet et al.,  </a:t>
            </a:r>
          </a:p>
          <a:p>
            <a:r>
              <a:rPr lang="en-CA" sz="1400" i="1" dirty="0">
                <a:solidFill>
                  <a:srgbClr val="FF0000"/>
                </a:solidFill>
              </a:rPr>
              <a:t>European Journal of Nutrition 2015</a:t>
            </a:r>
          </a:p>
        </p:txBody>
      </p:sp>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95963" y="2168286"/>
            <a:ext cx="2069040" cy="3304761"/>
          </a:xfrm>
          <a:prstGeom prst="rect">
            <a:avLst/>
          </a:prstGeom>
        </p:spPr>
      </p:pic>
      <p:sp>
        <p:nvSpPr>
          <p:cNvPr id="13" name="Rectangle 12"/>
          <p:cNvSpPr/>
          <p:nvPr/>
        </p:nvSpPr>
        <p:spPr>
          <a:xfrm>
            <a:off x="1009951" y="5352674"/>
            <a:ext cx="2741584" cy="523220"/>
          </a:xfrm>
          <a:prstGeom prst="rect">
            <a:avLst/>
          </a:prstGeom>
        </p:spPr>
        <p:txBody>
          <a:bodyPr wrap="none">
            <a:spAutoFit/>
          </a:bodyPr>
          <a:lstStyle/>
          <a:p>
            <a:r>
              <a:rPr lang="fr-CA" sz="1400" i="1" dirty="0">
                <a:solidFill>
                  <a:srgbClr val="FF0000"/>
                </a:solidFill>
              </a:rPr>
              <a:t>Mallet et al.,  </a:t>
            </a:r>
          </a:p>
          <a:p>
            <a:r>
              <a:rPr lang="en-CA" sz="1400" i="1" dirty="0">
                <a:solidFill>
                  <a:srgbClr val="FF0000"/>
                </a:solidFill>
              </a:rPr>
              <a:t>European Journal of Nutrition 2015</a:t>
            </a:r>
          </a:p>
        </p:txBody>
      </p:sp>
    </p:spTree>
    <p:extLst>
      <p:ext uri="{BB962C8B-B14F-4D97-AF65-F5344CB8AC3E}">
        <p14:creationId xmlns:p14="http://schemas.microsoft.com/office/powerpoint/2010/main" val="21009831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B113D1-77F1-4D04-9718-13538D120C87}"/>
              </a:ext>
            </a:extLst>
          </p:cNvPr>
          <p:cNvSpPr>
            <a:spLocks noGrp="1"/>
          </p:cNvSpPr>
          <p:nvPr>
            <p:ph type="title"/>
          </p:nvPr>
        </p:nvSpPr>
        <p:spPr/>
        <p:txBody>
          <a:bodyPr>
            <a:normAutofit/>
          </a:bodyPr>
          <a:lstStyle/>
          <a:p>
            <a:r>
              <a:rPr lang="en-US" sz="3600" b="1" dirty="0">
                <a:solidFill>
                  <a:srgbClr val="275D38"/>
                </a:solidFill>
                <a:latin typeface="Verdana" panose="020B0604030504040204" pitchFamily="34" charset="0"/>
                <a:ea typeface="Verdana" panose="020B0604030504040204" pitchFamily="34" charset="0"/>
                <a:cs typeface="Verdana" panose="020B0604030504040204" pitchFamily="34" charset="0"/>
              </a:rPr>
              <a:t>What’s </a:t>
            </a:r>
            <a:r>
              <a:rPr lang="en-US" sz="3600" b="1" i="1" dirty="0">
                <a:solidFill>
                  <a:srgbClr val="275D38"/>
                </a:solidFill>
                <a:latin typeface="Verdana" panose="020B0604030504040204" pitchFamily="34" charset="0"/>
                <a:ea typeface="Verdana" panose="020B0604030504040204" pitchFamily="34" charset="0"/>
                <a:cs typeface="Verdana" panose="020B0604030504040204" pitchFamily="34" charset="0"/>
              </a:rPr>
              <a:t>NOT</a:t>
            </a:r>
            <a:r>
              <a:rPr lang="en-US" sz="3600" b="1" dirty="0">
                <a:solidFill>
                  <a:srgbClr val="275D38"/>
                </a:solidFill>
                <a:latin typeface="Verdana" panose="020B0604030504040204" pitchFamily="34" charset="0"/>
                <a:ea typeface="Verdana" panose="020B0604030504040204" pitchFamily="34" charset="0"/>
                <a:cs typeface="Verdana" panose="020B0604030504040204" pitchFamily="34" charset="0"/>
              </a:rPr>
              <a:t> in the Project b</a:t>
            </a:r>
            <a:r>
              <a:rPr lang="en-US" sz="3600" b="1" baseline="30000" dirty="0">
                <a:solidFill>
                  <a:srgbClr val="275D38"/>
                </a:solidFill>
                <a:latin typeface="Verdana" panose="020B0604030504040204" pitchFamily="34" charset="0"/>
                <a:ea typeface="Verdana" panose="020B0604030504040204" pitchFamily="34" charset="0"/>
                <a:cs typeface="Verdana" panose="020B0604030504040204" pitchFamily="34" charset="0"/>
              </a:rPr>
              <a:t>3 </a:t>
            </a:r>
            <a:r>
              <a:rPr lang="en-US" sz="3600" b="1" dirty="0">
                <a:solidFill>
                  <a:srgbClr val="275D38"/>
                </a:solidFill>
                <a:latin typeface="Verdana" panose="020B0604030504040204" pitchFamily="34" charset="0"/>
                <a:ea typeface="Verdana" panose="020B0604030504040204" pitchFamily="34" charset="0"/>
                <a:cs typeface="Verdana" panose="020B0604030504040204" pitchFamily="34" charset="0"/>
              </a:rPr>
              <a:t>Pack?</a:t>
            </a:r>
            <a:endParaRPr lang="en-US" sz="3600" b="1" baseline="30000" dirty="0">
              <a:solidFill>
                <a:srgbClr val="275D38"/>
              </a:solidFill>
              <a:latin typeface="Verdana" panose="020B0604030504040204" pitchFamily="34" charset="0"/>
              <a:ea typeface="Verdana" panose="020B0604030504040204" pitchFamily="34" charset="0"/>
              <a:cs typeface="Verdana" panose="020B0604030504040204" pitchFamily="34" charset="0"/>
            </a:endParaRPr>
          </a:p>
        </p:txBody>
      </p:sp>
      <p:sp>
        <p:nvSpPr>
          <p:cNvPr id="3" name="Text Placeholder 2">
            <a:extLst>
              <a:ext uri="{FF2B5EF4-FFF2-40B4-BE49-F238E27FC236}">
                <a16:creationId xmlns:a16="http://schemas.microsoft.com/office/drawing/2014/main" id="{A4C26A9C-C778-4025-B841-6F0B730513B7}"/>
              </a:ext>
            </a:extLst>
          </p:cNvPr>
          <p:cNvSpPr>
            <a:spLocks noGrp="1"/>
          </p:cNvSpPr>
          <p:nvPr>
            <p:ph type="body" sz="quarter" idx="11"/>
          </p:nvPr>
        </p:nvSpPr>
        <p:spPr>
          <a:xfrm>
            <a:off x="838200" y="2003425"/>
            <a:ext cx="10515600" cy="2765425"/>
          </a:xfrm>
        </p:spPr>
        <p:txBody>
          <a:bodyPr>
            <a:normAutofit/>
          </a:bodyPr>
          <a:lstStyle/>
          <a:p>
            <a:pPr marL="0" indent="0">
              <a:lnSpc>
                <a:spcPct val="100000"/>
              </a:lnSpc>
              <a:buNone/>
            </a:pPr>
            <a:r>
              <a:rPr lang="en-US" sz="2400" b="1" dirty="0">
                <a:solidFill>
                  <a:schemeClr val="tx1"/>
                </a:solidFill>
                <a:latin typeface="Verdana" panose="020B0604030504040204" pitchFamily="34" charset="0"/>
                <a:ea typeface="Verdana" panose="020B0604030504040204" pitchFamily="34" charset="0"/>
                <a:cs typeface="Verdana" panose="020B0604030504040204" pitchFamily="34" charset="0"/>
              </a:rPr>
              <a:t>Highly Recommended: </a:t>
            </a:r>
          </a:p>
          <a:p>
            <a:pPr marL="0" indent="0">
              <a:lnSpc>
                <a:spcPct val="100000"/>
              </a:lnSpc>
              <a:buNone/>
            </a:pPr>
            <a:r>
              <a:rPr lang="en-US" sz="2400" dirty="0">
                <a:solidFill>
                  <a:schemeClr val="tx1"/>
                </a:solidFill>
                <a:latin typeface="Verdana" panose="020B0604030504040204" pitchFamily="34" charset="0"/>
                <a:ea typeface="Verdana" panose="020B0604030504040204" pitchFamily="34" charset="0"/>
                <a:cs typeface="Verdana" panose="020B0604030504040204" pitchFamily="34" charset="0"/>
              </a:rPr>
              <a:t>	Mood+</a:t>
            </a:r>
          </a:p>
          <a:p>
            <a:pPr marL="0" indent="0">
              <a:lnSpc>
                <a:spcPct val="100000"/>
              </a:lnSpc>
              <a:buNone/>
            </a:pPr>
            <a:r>
              <a:rPr lang="en-US" sz="2400" dirty="0">
                <a:solidFill>
                  <a:schemeClr val="tx1"/>
                </a:solidFill>
                <a:latin typeface="Verdana" panose="020B0604030504040204" pitchFamily="34" charset="0"/>
                <a:ea typeface="Verdana" panose="020B0604030504040204" pitchFamily="34" charset="0"/>
                <a:cs typeface="Verdana" panose="020B0604030504040204" pitchFamily="34" charset="0"/>
              </a:rPr>
              <a:t>	Sleep+ </a:t>
            </a:r>
          </a:p>
          <a:p>
            <a:pPr marL="0" indent="0">
              <a:lnSpc>
                <a:spcPct val="100000"/>
              </a:lnSpc>
              <a:buNone/>
            </a:pPr>
            <a:r>
              <a:rPr lang="en-US" sz="2400" dirty="0">
                <a:solidFill>
                  <a:schemeClr val="tx1"/>
                </a:solidFill>
                <a:latin typeface="Verdana" panose="020B0604030504040204" pitchFamily="34" charset="0"/>
                <a:ea typeface="Verdana" panose="020B0604030504040204" pitchFamily="34" charset="0"/>
                <a:cs typeface="Verdana" panose="020B0604030504040204" pitchFamily="34" charset="0"/>
              </a:rPr>
              <a:t>	Energy+</a:t>
            </a:r>
          </a:p>
        </p:txBody>
      </p:sp>
      <p:pic>
        <p:nvPicPr>
          <p:cNvPr id="15" name="Picture 14">
            <a:extLst>
              <a:ext uri="{FF2B5EF4-FFF2-40B4-BE49-F238E27FC236}">
                <a16:creationId xmlns:a16="http://schemas.microsoft.com/office/drawing/2014/main" id="{B62F902A-9FD1-4835-AEC9-2B8069FEA9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70646" y="229729"/>
            <a:ext cx="1993362" cy="1596353"/>
          </a:xfrm>
          <a:prstGeom prst="rect">
            <a:avLst/>
          </a:prstGeom>
        </p:spPr>
      </p:pic>
      <p:pic>
        <p:nvPicPr>
          <p:cNvPr id="5" name="Picture 4">
            <a:extLst>
              <a:ext uri="{FF2B5EF4-FFF2-40B4-BE49-F238E27FC236}">
                <a16:creationId xmlns:a16="http://schemas.microsoft.com/office/drawing/2014/main" id="{C20BB58B-BCDA-41F1-8217-B184F33E9F85}"/>
              </a:ext>
            </a:extLst>
          </p:cNvPr>
          <p:cNvPicPr>
            <a:picLocks noChangeAspect="1"/>
          </p:cNvPicPr>
          <p:nvPr/>
        </p:nvPicPr>
        <p:blipFill rotWithShape="1">
          <a:blip r:embed="rId4">
            <a:extLst>
              <a:ext uri="{28A0092B-C50C-407E-A947-70E740481C1C}">
                <a14:useLocalDpi xmlns:a14="http://schemas.microsoft.com/office/drawing/2010/main" val="0"/>
              </a:ext>
            </a:extLst>
          </a:blip>
          <a:srcRect r="41397"/>
          <a:stretch/>
        </p:blipFill>
        <p:spPr>
          <a:xfrm>
            <a:off x="3772475" y="1826082"/>
            <a:ext cx="2408780" cy="2743200"/>
          </a:xfrm>
          <a:prstGeom prst="rect">
            <a:avLst/>
          </a:prstGeom>
        </p:spPr>
      </p:pic>
      <p:pic>
        <p:nvPicPr>
          <p:cNvPr id="7" name="Picture 6">
            <a:extLst>
              <a:ext uri="{FF2B5EF4-FFF2-40B4-BE49-F238E27FC236}">
                <a16:creationId xmlns:a16="http://schemas.microsoft.com/office/drawing/2014/main" id="{552643AA-1FB2-46DD-A96B-7D97076D7EFE}"/>
              </a:ext>
            </a:extLst>
          </p:cNvPr>
          <p:cNvPicPr>
            <a:picLocks noChangeAspect="1"/>
          </p:cNvPicPr>
          <p:nvPr/>
        </p:nvPicPr>
        <p:blipFill rotWithShape="1">
          <a:blip r:embed="rId5">
            <a:extLst>
              <a:ext uri="{28A0092B-C50C-407E-A947-70E740481C1C}">
                <a14:useLocalDpi xmlns:a14="http://schemas.microsoft.com/office/drawing/2010/main" val="0"/>
              </a:ext>
            </a:extLst>
          </a:blip>
          <a:srcRect r="39301"/>
          <a:stretch/>
        </p:blipFill>
        <p:spPr>
          <a:xfrm>
            <a:off x="2946105" y="1826082"/>
            <a:ext cx="2494921" cy="2743200"/>
          </a:xfrm>
          <a:prstGeom prst="rect">
            <a:avLst/>
          </a:prstGeom>
        </p:spPr>
      </p:pic>
      <p:pic>
        <p:nvPicPr>
          <p:cNvPr id="11" name="Picture 10">
            <a:extLst>
              <a:ext uri="{FF2B5EF4-FFF2-40B4-BE49-F238E27FC236}">
                <a16:creationId xmlns:a16="http://schemas.microsoft.com/office/drawing/2014/main" id="{F5A5F732-9A02-4DCD-9BF3-0CDA6D5167D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54007" y="2314193"/>
            <a:ext cx="1828800" cy="1828800"/>
          </a:xfrm>
          <a:prstGeom prst="rect">
            <a:avLst/>
          </a:prstGeom>
        </p:spPr>
      </p:pic>
      <p:sp>
        <p:nvSpPr>
          <p:cNvPr id="16" name="Text Placeholder 2">
            <a:extLst>
              <a:ext uri="{FF2B5EF4-FFF2-40B4-BE49-F238E27FC236}">
                <a16:creationId xmlns:a16="http://schemas.microsoft.com/office/drawing/2014/main" id="{FDEE05E0-26A7-4496-8F61-E270BEA28075}"/>
              </a:ext>
            </a:extLst>
          </p:cNvPr>
          <p:cNvSpPr txBox="1">
            <a:spLocks/>
          </p:cNvSpPr>
          <p:nvPr/>
        </p:nvSpPr>
        <p:spPr>
          <a:xfrm>
            <a:off x="838200" y="4299323"/>
            <a:ext cx="8991600" cy="20789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en-US" sz="2400" b="1" dirty="0">
                <a:latin typeface="Verdana" panose="020B0604030504040204" pitchFamily="34" charset="0"/>
                <a:ea typeface="Verdana" panose="020B0604030504040204" pitchFamily="34" charset="0"/>
                <a:cs typeface="Verdana" panose="020B0604030504040204" pitchFamily="34" charset="0"/>
              </a:rPr>
              <a:t>Encouraged: </a:t>
            </a:r>
          </a:p>
          <a:p>
            <a:pPr marL="0" indent="0">
              <a:lnSpc>
                <a:spcPct val="100000"/>
              </a:lnSpc>
              <a:buFont typeface="Arial" panose="020B0604020202020204" pitchFamily="34" charset="0"/>
              <a:buNone/>
            </a:pPr>
            <a:r>
              <a:rPr lang="en-US" sz="2400" dirty="0">
                <a:latin typeface="Verdana" panose="020B0604030504040204" pitchFamily="34" charset="0"/>
                <a:ea typeface="Verdana" panose="020B0604030504040204" pitchFamily="34" charset="0"/>
                <a:cs typeface="Verdana" panose="020B0604030504040204" pitchFamily="34" charset="0"/>
              </a:rPr>
              <a:t>	OmMega</a:t>
            </a:r>
          </a:p>
          <a:p>
            <a:pPr marL="0" indent="0">
              <a:lnSpc>
                <a:spcPct val="100000"/>
              </a:lnSpc>
              <a:buFont typeface="Arial" panose="020B0604020202020204" pitchFamily="34" charset="0"/>
              <a:buNone/>
            </a:pPr>
            <a:r>
              <a:rPr lang="en-US" sz="2400" dirty="0">
                <a:latin typeface="Verdana" panose="020B0604030504040204" pitchFamily="34" charset="0"/>
                <a:ea typeface="Verdana" panose="020B0604030504040204" pitchFamily="34" charset="0"/>
                <a:cs typeface="Verdana" panose="020B0604030504040204" pitchFamily="34" charset="0"/>
              </a:rPr>
              <a:t>	Digestive </a:t>
            </a:r>
          </a:p>
          <a:p>
            <a:pPr marL="0" indent="0">
              <a:lnSpc>
                <a:spcPct val="100000"/>
              </a:lnSpc>
              <a:buFont typeface="Arial" panose="020B0604020202020204" pitchFamily="34" charset="0"/>
              <a:buNone/>
            </a:pPr>
            <a:r>
              <a:rPr lang="en-US" sz="2400" dirty="0">
                <a:latin typeface="Verdana" panose="020B0604030504040204" pitchFamily="34" charset="0"/>
                <a:ea typeface="Verdana" panose="020B0604030504040204" pitchFamily="34" charset="0"/>
                <a:cs typeface="Verdana" panose="020B0604030504040204" pitchFamily="34" charset="0"/>
              </a:rPr>
              <a:t>	Probiotics</a:t>
            </a:r>
          </a:p>
        </p:txBody>
      </p:sp>
      <p:pic>
        <p:nvPicPr>
          <p:cNvPr id="18" name="Picture 17">
            <a:extLst>
              <a:ext uri="{FF2B5EF4-FFF2-40B4-BE49-F238E27FC236}">
                <a16:creationId xmlns:a16="http://schemas.microsoft.com/office/drawing/2014/main" id="{71B2E910-1D4D-40EF-A54E-5C2700F9B971}"/>
              </a:ext>
            </a:extLst>
          </p:cNvPr>
          <p:cNvPicPr>
            <a:picLocks noChangeAspect="1"/>
          </p:cNvPicPr>
          <p:nvPr/>
        </p:nvPicPr>
        <p:blipFill rotWithShape="1">
          <a:blip r:embed="rId7">
            <a:extLst>
              <a:ext uri="{28A0092B-C50C-407E-A947-70E740481C1C}">
                <a14:useLocalDpi xmlns:a14="http://schemas.microsoft.com/office/drawing/2010/main" val="0"/>
              </a:ext>
            </a:extLst>
          </a:blip>
          <a:srcRect r="40558"/>
          <a:stretch/>
        </p:blipFill>
        <p:spPr>
          <a:xfrm>
            <a:off x="2974408" y="3821187"/>
            <a:ext cx="2443240" cy="2743200"/>
          </a:xfrm>
          <a:prstGeom prst="rect">
            <a:avLst/>
          </a:prstGeom>
        </p:spPr>
      </p:pic>
      <p:pic>
        <p:nvPicPr>
          <p:cNvPr id="20" name="Picture 19">
            <a:extLst>
              <a:ext uri="{FF2B5EF4-FFF2-40B4-BE49-F238E27FC236}">
                <a16:creationId xmlns:a16="http://schemas.microsoft.com/office/drawing/2014/main" id="{BD71D9C5-56FA-41CB-BE3D-53E1CA66D2C3}"/>
              </a:ext>
            </a:extLst>
          </p:cNvPr>
          <p:cNvPicPr>
            <a:picLocks noChangeAspect="1"/>
          </p:cNvPicPr>
          <p:nvPr/>
        </p:nvPicPr>
        <p:blipFill rotWithShape="1">
          <a:blip r:embed="rId8">
            <a:extLst>
              <a:ext uri="{28A0092B-C50C-407E-A947-70E740481C1C}">
                <a14:useLocalDpi xmlns:a14="http://schemas.microsoft.com/office/drawing/2010/main" val="0"/>
              </a:ext>
            </a:extLst>
          </a:blip>
          <a:srcRect l="40558"/>
          <a:stretch/>
        </p:blipFill>
        <p:spPr>
          <a:xfrm>
            <a:off x="5439567" y="3821187"/>
            <a:ext cx="2443240" cy="2743200"/>
          </a:xfrm>
          <a:prstGeom prst="rect">
            <a:avLst/>
          </a:prstGeom>
        </p:spPr>
      </p:pic>
      <p:pic>
        <p:nvPicPr>
          <p:cNvPr id="22" name="Picture 21">
            <a:extLst>
              <a:ext uri="{FF2B5EF4-FFF2-40B4-BE49-F238E27FC236}">
                <a16:creationId xmlns:a16="http://schemas.microsoft.com/office/drawing/2014/main" id="{3036117A-1748-4F8B-BF7F-3B159A789C5D}"/>
              </a:ext>
            </a:extLst>
          </p:cNvPr>
          <p:cNvPicPr>
            <a:picLocks noChangeAspect="1"/>
          </p:cNvPicPr>
          <p:nvPr/>
        </p:nvPicPr>
        <p:blipFill rotWithShape="1">
          <a:blip r:embed="rId9">
            <a:extLst>
              <a:ext uri="{28A0092B-C50C-407E-A947-70E740481C1C}">
                <a14:useLocalDpi xmlns:a14="http://schemas.microsoft.com/office/drawing/2010/main" val="0"/>
              </a:ext>
            </a:extLst>
          </a:blip>
          <a:srcRect l="40558"/>
          <a:stretch/>
        </p:blipFill>
        <p:spPr>
          <a:xfrm>
            <a:off x="6181255" y="3801386"/>
            <a:ext cx="2443240" cy="2743200"/>
          </a:xfrm>
          <a:prstGeom prst="rect">
            <a:avLst/>
          </a:prstGeom>
        </p:spPr>
      </p:pic>
    </p:spTree>
    <p:extLst>
      <p:ext uri="{BB962C8B-B14F-4D97-AF65-F5344CB8AC3E}">
        <p14:creationId xmlns:p14="http://schemas.microsoft.com/office/powerpoint/2010/main" val="25057970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29" name="Picture 1">
            <a:extLst>
              <a:ext uri="{FF2B5EF4-FFF2-40B4-BE49-F238E27FC236}">
                <a16:creationId xmlns:a16="http://schemas.microsoft.com/office/drawing/2014/main" id="{836E8C51-C9FA-F248-8804-081DDE1A86F8}"/>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2530" name="Rectangle 2">
            <a:extLst>
              <a:ext uri="{FF2B5EF4-FFF2-40B4-BE49-F238E27FC236}">
                <a16:creationId xmlns:a16="http://schemas.microsoft.com/office/drawing/2014/main" id="{B77C50F6-F68D-3147-BCA9-F832D2530546}"/>
              </a:ext>
            </a:extLst>
          </p:cNvPr>
          <p:cNvSpPr>
            <a:spLocks noGrp="1" noChangeArrowheads="1"/>
          </p:cNvSpPr>
          <p:nvPr>
            <p:ph type="title"/>
          </p:nvPr>
        </p:nvSpPr>
        <p:spPr>
          <a:xfrm>
            <a:off x="4449763" y="1143000"/>
            <a:ext cx="4595812" cy="1905000"/>
          </a:xfrm>
          <a:ln/>
        </p:spPr>
        <p:txBody>
          <a:bodyPr vert="horz" lIns="91440" tIns="45720" rIns="132080" bIns="45720" rtlCol="0" anchor="ctr">
            <a:normAutofit/>
          </a:bodyPr>
          <a:lstStyle/>
          <a:p>
            <a:r>
              <a:rPr lang="en-US" altLang="en-US" sz="2200" b="1">
                <a:latin typeface="Arial" panose="020B0604020202020204" pitchFamily="34" charset="0"/>
                <a:cs typeface="Arial" panose="020B0604020202020204" pitchFamily="34" charset="0"/>
                <a:sym typeface="Arial" panose="020B0604020202020204" pitchFamily="34" charset="0"/>
              </a:rPr>
              <a:t>Neuronal Atrophy</a:t>
            </a:r>
            <a:br>
              <a:rPr lang="en-US" altLang="en-US" sz="2400">
                <a:latin typeface="Arial" panose="020B0604020202020204" pitchFamily="34" charset="0"/>
                <a:ea typeface="ヒラギノ角ゴ Pro W3" panose="020B0300000000000000" pitchFamily="34" charset="-128"/>
                <a:sym typeface="Arial" panose="020B0604020202020204" pitchFamily="34" charset="0"/>
              </a:rPr>
            </a:br>
            <a:r>
              <a:rPr lang="en-US" altLang="en-US" sz="2300">
                <a:latin typeface="Arial" panose="020B0604020202020204" pitchFamily="34" charset="0"/>
                <a:cs typeface="Arial" panose="020B0604020202020204" pitchFamily="34" charset="0"/>
                <a:sym typeface="Arial" panose="020B0604020202020204" pitchFamily="34" charset="0"/>
              </a:rPr>
              <a:t>(dead brain cells)</a:t>
            </a:r>
            <a:endParaRPr lang="en-US" altLang="en-US" sz="2300">
              <a:latin typeface="Arial" panose="020B0604020202020204" pitchFamily="34" charset="0"/>
              <a:ea typeface="ヒラギノ角ゴ Pro W3" panose="020B0300000000000000" pitchFamily="34" charset="-128"/>
              <a:sym typeface="Arial" panose="020B0604020202020204" pitchFamily="34" charset="0"/>
            </a:endParaRPr>
          </a:p>
        </p:txBody>
      </p:sp>
      <p:sp>
        <p:nvSpPr>
          <p:cNvPr id="22531" name="Rectangle 3">
            <a:extLst>
              <a:ext uri="{FF2B5EF4-FFF2-40B4-BE49-F238E27FC236}">
                <a16:creationId xmlns:a16="http://schemas.microsoft.com/office/drawing/2014/main" id="{169E792A-1052-7940-B3DB-35FF0ACB0364}"/>
              </a:ext>
            </a:extLst>
          </p:cNvPr>
          <p:cNvSpPr>
            <a:spLocks/>
          </p:cNvSpPr>
          <p:nvPr/>
        </p:nvSpPr>
        <p:spPr bwMode="auto">
          <a:xfrm>
            <a:off x="1502425" y="6073001"/>
            <a:ext cx="4724689"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type="none" w="med" len="med"/>
                <a:tailEnd type="none" w="med" len="med"/>
              </a14:hiddenLine>
            </a:ext>
          </a:extLst>
        </p:spPr>
        <p:txBody>
          <a:bodyPr wrap="none" lIns="0" tIns="0" rIns="40639" bIns="0" anchor="ctr">
            <a:spAutoFit/>
          </a:bodyPr>
          <a:lstStyle>
            <a:lvl1pPr marL="39688">
              <a:defRPr sz="1200">
                <a:solidFill>
                  <a:schemeClr val="tx1"/>
                </a:solidFill>
                <a:latin typeface="Times New Roman" panose="02020603050405020304" pitchFamily="18" charset="0"/>
              </a:defRPr>
            </a:lvl1pPr>
            <a:lvl2pPr>
              <a:defRPr sz="1200">
                <a:solidFill>
                  <a:schemeClr val="tx1"/>
                </a:solidFill>
                <a:latin typeface="Times New Roman" panose="02020603050405020304" pitchFamily="18" charset="0"/>
              </a:defRPr>
            </a:lvl2pPr>
            <a:lvl3pPr>
              <a:defRPr sz="1200">
                <a:solidFill>
                  <a:schemeClr val="tx1"/>
                </a:solidFill>
                <a:latin typeface="Times New Roman" panose="02020603050405020304" pitchFamily="18" charset="0"/>
              </a:defRPr>
            </a:lvl3pPr>
            <a:lvl4pPr>
              <a:defRPr sz="1200">
                <a:solidFill>
                  <a:schemeClr val="tx1"/>
                </a:solidFill>
                <a:latin typeface="Times New Roman" panose="02020603050405020304" pitchFamily="18" charset="0"/>
              </a:defRPr>
            </a:lvl4pPr>
            <a:lvl5pPr>
              <a:defRPr sz="1200">
                <a:solidFill>
                  <a:schemeClr val="tx1"/>
                </a:solidFill>
                <a:latin typeface="Times New Roman" panose="02020603050405020304" pitchFamily="18" charset="0"/>
              </a:defRPr>
            </a:lvl5pPr>
            <a:lvl6pPr fontAlgn="base">
              <a:spcBef>
                <a:spcPct val="0"/>
              </a:spcBef>
              <a:spcAft>
                <a:spcPct val="0"/>
              </a:spcAft>
              <a:defRPr sz="1200">
                <a:solidFill>
                  <a:schemeClr val="tx1"/>
                </a:solidFill>
                <a:latin typeface="Times New Roman" panose="02020603050405020304" pitchFamily="18" charset="0"/>
              </a:defRPr>
            </a:lvl6pPr>
            <a:lvl7pPr fontAlgn="base">
              <a:spcBef>
                <a:spcPct val="0"/>
              </a:spcBef>
              <a:spcAft>
                <a:spcPct val="0"/>
              </a:spcAft>
              <a:defRPr sz="1200">
                <a:solidFill>
                  <a:schemeClr val="tx1"/>
                </a:solidFill>
                <a:latin typeface="Times New Roman" panose="02020603050405020304" pitchFamily="18" charset="0"/>
              </a:defRPr>
            </a:lvl7pPr>
            <a:lvl8pPr fontAlgn="base">
              <a:spcBef>
                <a:spcPct val="0"/>
              </a:spcBef>
              <a:spcAft>
                <a:spcPct val="0"/>
              </a:spcAft>
              <a:defRPr sz="1200">
                <a:solidFill>
                  <a:schemeClr val="tx1"/>
                </a:solidFill>
                <a:latin typeface="Times New Roman" panose="02020603050405020304" pitchFamily="18" charset="0"/>
              </a:defRPr>
            </a:lvl8pPr>
            <a:lvl9pPr fontAlgn="base">
              <a:spcBef>
                <a:spcPct val="0"/>
              </a:spcBef>
              <a:spcAft>
                <a:spcPct val="0"/>
              </a:spcAft>
              <a:defRPr sz="1200">
                <a:solidFill>
                  <a:schemeClr val="tx1"/>
                </a:solidFill>
                <a:latin typeface="Times New Roman" panose="02020603050405020304" pitchFamily="18" charset="0"/>
              </a:defRPr>
            </a:lvl9pPr>
          </a:lstStyle>
          <a:p>
            <a:pPr algn="ctr"/>
            <a:r>
              <a:rPr lang="en-US" altLang="en-US" sz="2000">
                <a:latin typeface="Arial" panose="020B0604020202020204" pitchFamily="34" charset="0"/>
                <a:cs typeface="Arial" panose="020B0604020202020204" pitchFamily="34" charset="0"/>
                <a:sym typeface="Arial" panose="020B0604020202020204" pitchFamily="34" charset="0"/>
              </a:rPr>
              <a:t>Normal Stress / Normal Cortisol</a:t>
            </a:r>
          </a:p>
          <a:p>
            <a:pPr algn="ctr"/>
            <a:r>
              <a:rPr lang="en-US" altLang="en-US" sz="1600" b="1">
                <a:cs typeface="Times New Roman" panose="02020603050405020304" pitchFamily="18" charset="0"/>
              </a:rPr>
              <a:t>Healthy, Large, Many Projections, Optimal Function</a:t>
            </a:r>
          </a:p>
        </p:txBody>
      </p:sp>
      <p:sp>
        <p:nvSpPr>
          <p:cNvPr id="22532" name="Rectangle 4">
            <a:extLst>
              <a:ext uri="{FF2B5EF4-FFF2-40B4-BE49-F238E27FC236}">
                <a16:creationId xmlns:a16="http://schemas.microsoft.com/office/drawing/2014/main" id="{72A3772C-A6AA-1C49-B91A-DC90895E97E5}"/>
              </a:ext>
            </a:extLst>
          </p:cNvPr>
          <p:cNvSpPr>
            <a:spLocks/>
          </p:cNvSpPr>
          <p:nvPr/>
        </p:nvSpPr>
        <p:spPr bwMode="auto">
          <a:xfrm>
            <a:off x="7357660" y="5954654"/>
            <a:ext cx="3123418" cy="800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type="none" w="med" len="med"/>
                <a:tailEnd type="none" w="med" len="med"/>
              </a14:hiddenLine>
            </a:ext>
          </a:extLst>
        </p:spPr>
        <p:txBody>
          <a:bodyPr wrap="none" lIns="0" tIns="0" rIns="40639" bIns="0" anchor="ctr">
            <a:spAutoFit/>
          </a:bodyPr>
          <a:lstStyle>
            <a:lvl1pPr marL="39688">
              <a:defRPr sz="1200">
                <a:solidFill>
                  <a:schemeClr val="tx1"/>
                </a:solidFill>
                <a:latin typeface="Times New Roman" panose="02020603050405020304" pitchFamily="18" charset="0"/>
              </a:defRPr>
            </a:lvl1pPr>
            <a:lvl2pPr>
              <a:defRPr sz="1200">
                <a:solidFill>
                  <a:schemeClr val="tx1"/>
                </a:solidFill>
                <a:latin typeface="Times New Roman" panose="02020603050405020304" pitchFamily="18" charset="0"/>
              </a:defRPr>
            </a:lvl2pPr>
            <a:lvl3pPr>
              <a:defRPr sz="1200">
                <a:solidFill>
                  <a:schemeClr val="tx1"/>
                </a:solidFill>
                <a:latin typeface="Times New Roman" panose="02020603050405020304" pitchFamily="18" charset="0"/>
              </a:defRPr>
            </a:lvl3pPr>
            <a:lvl4pPr>
              <a:defRPr sz="1200">
                <a:solidFill>
                  <a:schemeClr val="tx1"/>
                </a:solidFill>
                <a:latin typeface="Times New Roman" panose="02020603050405020304" pitchFamily="18" charset="0"/>
              </a:defRPr>
            </a:lvl4pPr>
            <a:lvl5pPr>
              <a:defRPr sz="1200">
                <a:solidFill>
                  <a:schemeClr val="tx1"/>
                </a:solidFill>
                <a:latin typeface="Times New Roman" panose="02020603050405020304" pitchFamily="18" charset="0"/>
              </a:defRPr>
            </a:lvl5pPr>
            <a:lvl6pPr fontAlgn="base">
              <a:spcBef>
                <a:spcPct val="0"/>
              </a:spcBef>
              <a:spcAft>
                <a:spcPct val="0"/>
              </a:spcAft>
              <a:defRPr sz="1200">
                <a:solidFill>
                  <a:schemeClr val="tx1"/>
                </a:solidFill>
                <a:latin typeface="Times New Roman" panose="02020603050405020304" pitchFamily="18" charset="0"/>
              </a:defRPr>
            </a:lvl6pPr>
            <a:lvl7pPr fontAlgn="base">
              <a:spcBef>
                <a:spcPct val="0"/>
              </a:spcBef>
              <a:spcAft>
                <a:spcPct val="0"/>
              </a:spcAft>
              <a:defRPr sz="1200">
                <a:solidFill>
                  <a:schemeClr val="tx1"/>
                </a:solidFill>
                <a:latin typeface="Times New Roman" panose="02020603050405020304" pitchFamily="18" charset="0"/>
              </a:defRPr>
            </a:lvl7pPr>
            <a:lvl8pPr fontAlgn="base">
              <a:spcBef>
                <a:spcPct val="0"/>
              </a:spcBef>
              <a:spcAft>
                <a:spcPct val="0"/>
              </a:spcAft>
              <a:defRPr sz="1200">
                <a:solidFill>
                  <a:schemeClr val="tx1"/>
                </a:solidFill>
                <a:latin typeface="Times New Roman" panose="02020603050405020304" pitchFamily="18" charset="0"/>
              </a:defRPr>
            </a:lvl8pPr>
            <a:lvl9pPr fontAlgn="base">
              <a:spcBef>
                <a:spcPct val="0"/>
              </a:spcBef>
              <a:spcAft>
                <a:spcPct val="0"/>
              </a:spcAft>
              <a:defRPr sz="1200">
                <a:solidFill>
                  <a:schemeClr val="tx1"/>
                </a:solidFill>
                <a:latin typeface="Times New Roman" panose="02020603050405020304" pitchFamily="18" charset="0"/>
              </a:defRPr>
            </a:lvl9pPr>
          </a:lstStyle>
          <a:p>
            <a:pPr algn="ctr"/>
            <a:r>
              <a:rPr lang="en-US" altLang="en-US" sz="2000">
                <a:latin typeface="Arial" panose="020B0604020202020204" pitchFamily="34" charset="0"/>
                <a:cs typeface="Arial" panose="020B0604020202020204" pitchFamily="34" charset="0"/>
                <a:sym typeface="Arial" panose="020B0604020202020204" pitchFamily="34" charset="0"/>
              </a:rPr>
              <a:t>High Stress / High Cortisol</a:t>
            </a:r>
          </a:p>
          <a:p>
            <a:pPr algn="ctr"/>
            <a:r>
              <a:rPr lang="en-US" altLang="en-US" sz="1600" b="1">
                <a:cs typeface="Times New Roman" panose="02020603050405020304" pitchFamily="18" charset="0"/>
              </a:rPr>
              <a:t>Small, Thin, Disrupted</a:t>
            </a:r>
          </a:p>
          <a:p>
            <a:pPr algn="ctr"/>
            <a:r>
              <a:rPr lang="en-US" altLang="en-US" sz="1600" b="1">
                <a:cs typeface="Times New Roman" panose="02020603050405020304" pitchFamily="18" charset="0"/>
              </a:rPr>
              <a:t>Structural Damage, Poor Function</a:t>
            </a:r>
          </a:p>
        </p:txBody>
      </p:sp>
    </p:spTree>
    <p:extLst>
      <p:ext uri="{BB962C8B-B14F-4D97-AF65-F5344CB8AC3E}">
        <p14:creationId xmlns:p14="http://schemas.microsoft.com/office/powerpoint/2010/main" val="2413252715"/>
      </p:ext>
    </p:extLst>
  </p:cSld>
  <p:clrMapOvr>
    <a:masterClrMapping/>
  </p:clrMapOvr>
  <p:transition spd="med">
    <p:cover dir="rd"/>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544B4FFE-13D0-4E4F-9971-48B1C9A3E731}"/>
              </a:ext>
            </a:extLst>
          </p:cNvPr>
          <p:cNvGrpSpPr>
            <a:grpSpLocks/>
          </p:cNvGrpSpPr>
          <p:nvPr/>
        </p:nvGrpSpPr>
        <p:grpSpPr bwMode="auto">
          <a:xfrm>
            <a:off x="6446976" y="0"/>
            <a:ext cx="4605337" cy="6875463"/>
            <a:chOff x="2401" y="2553"/>
            <a:chExt cx="1349" cy="1334"/>
          </a:xfrm>
        </p:grpSpPr>
        <p:sp>
          <p:nvSpPr>
            <p:cNvPr id="3" name="Rectangle 3">
              <a:extLst>
                <a:ext uri="{FF2B5EF4-FFF2-40B4-BE49-F238E27FC236}">
                  <a16:creationId xmlns:a16="http://schemas.microsoft.com/office/drawing/2014/main" id="{19D0634C-AB1E-F840-BC3B-E52C469F0C8E}"/>
                </a:ext>
              </a:extLst>
            </p:cNvPr>
            <p:cNvSpPr>
              <a:spLocks noChangeArrowheads="1"/>
            </p:cNvSpPr>
            <p:nvPr/>
          </p:nvSpPr>
          <p:spPr bwMode="auto">
            <a:xfrm>
              <a:off x="2401" y="2553"/>
              <a:ext cx="1349" cy="1334"/>
            </a:xfrm>
            <a:prstGeom prst="rect">
              <a:avLst/>
            </a:prstGeom>
            <a:solidFill>
              <a:schemeClr val="accent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pic>
          <p:nvPicPr>
            <p:cNvPr id="4" name="Picture 4">
              <a:extLst>
                <a:ext uri="{FF2B5EF4-FFF2-40B4-BE49-F238E27FC236}">
                  <a16:creationId xmlns:a16="http://schemas.microsoft.com/office/drawing/2014/main" id="{CD3218FA-BD1E-4443-862F-A6154BA51D79}"/>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24" y="2576"/>
              <a:ext cx="1320" cy="1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5" name="Group 5">
            <a:extLst>
              <a:ext uri="{FF2B5EF4-FFF2-40B4-BE49-F238E27FC236}">
                <a16:creationId xmlns:a16="http://schemas.microsoft.com/office/drawing/2014/main" id="{068827E1-474B-494A-8653-E20B6EB0C681}"/>
              </a:ext>
            </a:extLst>
          </p:cNvPr>
          <p:cNvGrpSpPr>
            <a:grpSpLocks/>
          </p:cNvGrpSpPr>
          <p:nvPr/>
        </p:nvGrpSpPr>
        <p:grpSpPr bwMode="auto">
          <a:xfrm>
            <a:off x="1908313" y="0"/>
            <a:ext cx="4538663" cy="6858000"/>
            <a:chOff x="497" y="2561"/>
            <a:chExt cx="1326" cy="1326"/>
          </a:xfrm>
        </p:grpSpPr>
        <p:sp>
          <p:nvSpPr>
            <p:cNvPr id="6" name="Rectangle 6">
              <a:extLst>
                <a:ext uri="{FF2B5EF4-FFF2-40B4-BE49-F238E27FC236}">
                  <a16:creationId xmlns:a16="http://schemas.microsoft.com/office/drawing/2014/main" id="{694E2D6D-1BDC-5441-A19D-4FEE55513EC5}"/>
                </a:ext>
              </a:extLst>
            </p:cNvPr>
            <p:cNvSpPr>
              <a:spLocks noChangeArrowheads="1"/>
            </p:cNvSpPr>
            <p:nvPr/>
          </p:nvSpPr>
          <p:spPr bwMode="auto">
            <a:xfrm>
              <a:off x="497" y="2561"/>
              <a:ext cx="1326" cy="1326"/>
            </a:xfrm>
            <a:prstGeom prst="rect">
              <a:avLst/>
            </a:prstGeom>
            <a:solidFill>
              <a:schemeClr val="tx2"/>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pic>
          <p:nvPicPr>
            <p:cNvPr id="7" name="Picture 7">
              <a:extLst>
                <a:ext uri="{FF2B5EF4-FFF2-40B4-BE49-F238E27FC236}">
                  <a16:creationId xmlns:a16="http://schemas.microsoft.com/office/drawing/2014/main" id="{1451FB14-61F0-374D-9B3C-14C4F6B6B196}"/>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0" y="2584"/>
              <a:ext cx="1288" cy="1296"/>
            </a:xfrm>
            <a:prstGeom prst="rect">
              <a:avLst/>
            </a:prstGeom>
            <a:solidFill>
              <a:schemeClr val="tx2"/>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8" name="Rectangle 8">
            <a:extLst>
              <a:ext uri="{FF2B5EF4-FFF2-40B4-BE49-F238E27FC236}">
                <a16:creationId xmlns:a16="http://schemas.microsoft.com/office/drawing/2014/main" id="{CF0A193E-CE3E-B145-A9E2-7F8AAACA2A03}"/>
              </a:ext>
            </a:extLst>
          </p:cNvPr>
          <p:cNvSpPr txBox="1">
            <a:spLocks noChangeArrowheads="1"/>
          </p:cNvSpPr>
          <p:nvPr/>
        </p:nvSpPr>
        <p:spPr>
          <a:xfrm>
            <a:off x="1908313" y="0"/>
            <a:ext cx="9144000" cy="804863"/>
          </a:xfrm>
          <a:prstGeom prst="rect">
            <a:avLst/>
          </a:prstGeom>
          <a:solidFill>
            <a:schemeClr val="tx2"/>
          </a:solidFill>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400" dirty="0">
                <a:solidFill>
                  <a:schemeClr val="bg1"/>
                </a:solidFill>
              </a:rPr>
              <a:t>Abdominal Fat Accumulation</a:t>
            </a:r>
          </a:p>
        </p:txBody>
      </p:sp>
      <p:sp>
        <p:nvSpPr>
          <p:cNvPr id="9" name="Text Box 9">
            <a:extLst>
              <a:ext uri="{FF2B5EF4-FFF2-40B4-BE49-F238E27FC236}">
                <a16:creationId xmlns:a16="http://schemas.microsoft.com/office/drawing/2014/main" id="{79D99389-6FE4-834F-AA2C-99D56D649E8E}"/>
              </a:ext>
            </a:extLst>
          </p:cNvPr>
          <p:cNvSpPr txBox="1">
            <a:spLocks noChangeArrowheads="1"/>
          </p:cNvSpPr>
          <p:nvPr/>
        </p:nvSpPr>
        <p:spPr bwMode="auto">
          <a:xfrm>
            <a:off x="1908313" y="6448425"/>
            <a:ext cx="4538663" cy="427038"/>
          </a:xfrm>
          <a:prstGeom prst="rect">
            <a:avLst/>
          </a:prstGeom>
          <a:solidFill>
            <a:schemeClr val="tx2"/>
          </a:solidFill>
          <a:ln>
            <a:noFill/>
          </a:ln>
          <a:effectLst/>
          <a:extLst>
            <a:ext uri="{91240B29-F687-4F45-9708-019B960494DF}">
              <a14:hiddenLine xmlns:a14="http://schemas.microsoft.com/office/drawing/2010/main" w="12700" cap="sq">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en-US" altLang="en-US" sz="2200">
                <a:solidFill>
                  <a:srgbClr val="FFFFFF"/>
                </a:solidFill>
                <a:latin typeface="Arial" panose="020B0604020202020204" pitchFamily="34" charset="0"/>
              </a:rPr>
              <a:t>High Stress / High Cortisol</a:t>
            </a:r>
            <a:endParaRPr lang="en-US" altLang="en-US" sz="2200">
              <a:solidFill>
                <a:srgbClr val="010000"/>
              </a:solidFill>
              <a:latin typeface="Arial" panose="020B0604020202020204" pitchFamily="34" charset="0"/>
            </a:endParaRPr>
          </a:p>
        </p:txBody>
      </p:sp>
      <p:sp>
        <p:nvSpPr>
          <p:cNvPr id="10" name="Text Box 10">
            <a:extLst>
              <a:ext uri="{FF2B5EF4-FFF2-40B4-BE49-F238E27FC236}">
                <a16:creationId xmlns:a16="http://schemas.microsoft.com/office/drawing/2014/main" id="{0032A9C3-F633-734D-8DC1-4E087E342BBC}"/>
              </a:ext>
            </a:extLst>
          </p:cNvPr>
          <p:cNvSpPr txBox="1">
            <a:spLocks noChangeArrowheads="1"/>
          </p:cNvSpPr>
          <p:nvPr/>
        </p:nvSpPr>
        <p:spPr bwMode="auto">
          <a:xfrm>
            <a:off x="6446976" y="6415088"/>
            <a:ext cx="4605337" cy="427037"/>
          </a:xfrm>
          <a:prstGeom prst="rect">
            <a:avLst/>
          </a:prstGeom>
          <a:solidFill>
            <a:schemeClr val="tx2"/>
          </a:solidFill>
          <a:ln>
            <a:noFill/>
          </a:ln>
          <a:effectLst/>
          <a:extLst>
            <a:ext uri="{91240B29-F687-4F45-9708-019B960494DF}">
              <a14:hiddenLine xmlns:a14="http://schemas.microsoft.com/office/drawing/2010/main" w="12700" cap="sq">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en-US" altLang="en-US" sz="2200">
                <a:solidFill>
                  <a:srgbClr val="FFFFFF"/>
                </a:solidFill>
                <a:latin typeface="Arial" panose="020B0604020202020204" pitchFamily="34" charset="0"/>
              </a:rPr>
              <a:t>Normal Stress / Normal Cortisol</a:t>
            </a:r>
            <a:endParaRPr lang="en-US" altLang="en-US" sz="2200">
              <a:solidFill>
                <a:srgbClr val="010000"/>
              </a:solidFill>
              <a:latin typeface="Arial" panose="020B0604020202020204" pitchFamily="34" charset="0"/>
            </a:endParaRPr>
          </a:p>
        </p:txBody>
      </p:sp>
      <p:sp>
        <p:nvSpPr>
          <p:cNvPr id="11" name="Rectangle 11">
            <a:extLst>
              <a:ext uri="{FF2B5EF4-FFF2-40B4-BE49-F238E27FC236}">
                <a16:creationId xmlns:a16="http://schemas.microsoft.com/office/drawing/2014/main" id="{D3AD893A-C1FE-1D45-AC1A-2689D18F25A3}"/>
              </a:ext>
            </a:extLst>
          </p:cNvPr>
          <p:cNvSpPr>
            <a:spLocks noChangeArrowheads="1"/>
          </p:cNvSpPr>
          <p:nvPr/>
        </p:nvSpPr>
        <p:spPr bwMode="auto">
          <a:xfrm>
            <a:off x="1908313" y="804863"/>
            <a:ext cx="79375" cy="5629275"/>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12700" cap="sq">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12" name="Rectangle 12">
            <a:extLst>
              <a:ext uri="{FF2B5EF4-FFF2-40B4-BE49-F238E27FC236}">
                <a16:creationId xmlns:a16="http://schemas.microsoft.com/office/drawing/2014/main" id="{D90ADF75-92ED-D743-85C4-C76917278F54}"/>
              </a:ext>
            </a:extLst>
          </p:cNvPr>
          <p:cNvSpPr>
            <a:spLocks noChangeArrowheads="1"/>
          </p:cNvSpPr>
          <p:nvPr/>
        </p:nvSpPr>
        <p:spPr bwMode="auto">
          <a:xfrm>
            <a:off x="6446976" y="804863"/>
            <a:ext cx="77787" cy="5629275"/>
          </a:xfrm>
          <a:prstGeom prst="rect">
            <a:avLst/>
          </a:prstGeom>
          <a:solidFill>
            <a:schemeClr val="tx2"/>
          </a:solidFill>
          <a:ln>
            <a:noFill/>
          </a:ln>
          <a:effectLst/>
          <a:extLst>
            <a:ext uri="{91240B29-F687-4F45-9708-019B960494DF}">
              <a14:hiddenLine xmlns:a14="http://schemas.microsoft.com/office/drawing/2010/main" w="12700" cap="sq">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13" name="Rectangle 13">
            <a:extLst>
              <a:ext uri="{FF2B5EF4-FFF2-40B4-BE49-F238E27FC236}">
                <a16:creationId xmlns:a16="http://schemas.microsoft.com/office/drawing/2014/main" id="{1CCA6F18-227A-294C-92B6-C6DF02AC55ED}"/>
              </a:ext>
            </a:extLst>
          </p:cNvPr>
          <p:cNvSpPr>
            <a:spLocks noChangeArrowheads="1"/>
          </p:cNvSpPr>
          <p:nvPr/>
        </p:nvSpPr>
        <p:spPr bwMode="auto">
          <a:xfrm>
            <a:off x="10972938" y="771525"/>
            <a:ext cx="79375" cy="5629275"/>
          </a:xfrm>
          <a:prstGeom prst="rect">
            <a:avLst/>
          </a:prstGeom>
          <a:solidFill>
            <a:schemeClr val="tx2"/>
          </a:solidFill>
          <a:ln>
            <a:noFill/>
          </a:ln>
          <a:effectLst/>
          <a:extLst>
            <a:ext uri="{91240B29-F687-4F45-9708-019B960494DF}">
              <a14:hiddenLine xmlns:a14="http://schemas.microsoft.com/office/drawing/2010/main" w="12700" cap="sq">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Tree>
    <p:extLst>
      <p:ext uri="{BB962C8B-B14F-4D97-AF65-F5344CB8AC3E}">
        <p14:creationId xmlns:p14="http://schemas.microsoft.com/office/powerpoint/2010/main" val="152449714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28D9E2-ADB6-48CF-9A99-DA17D6250796}"/>
              </a:ext>
            </a:extLst>
          </p:cNvPr>
          <p:cNvSpPr>
            <a:spLocks noGrp="1"/>
          </p:cNvSpPr>
          <p:nvPr>
            <p:ph type="title"/>
          </p:nvPr>
        </p:nvSpPr>
        <p:spPr/>
        <p:txBody>
          <a:bodyPr/>
          <a:lstStyle/>
          <a:p>
            <a:r>
              <a:rPr lang="en-US" b="1" dirty="0">
                <a:solidFill>
                  <a:srgbClr val="822E7F"/>
                </a:solidFill>
                <a:latin typeface="Verdana" panose="020B0604030504040204" pitchFamily="34" charset="0"/>
                <a:ea typeface="Verdana" panose="020B0604030504040204" pitchFamily="34" charset="0"/>
                <a:cs typeface="Verdana" panose="020B0604030504040204" pitchFamily="34" charset="0"/>
              </a:rPr>
              <a:t>Eight-Week Survey Results</a:t>
            </a:r>
            <a:endParaRPr lang="en-US" dirty="0"/>
          </a:p>
        </p:txBody>
      </p:sp>
      <p:sp>
        <p:nvSpPr>
          <p:cNvPr id="3" name="Text Placeholder 2">
            <a:extLst>
              <a:ext uri="{FF2B5EF4-FFF2-40B4-BE49-F238E27FC236}">
                <a16:creationId xmlns:a16="http://schemas.microsoft.com/office/drawing/2014/main" id="{5869F04A-BBFB-47BF-B6DA-1EB07C40E15C}"/>
              </a:ext>
            </a:extLst>
          </p:cNvPr>
          <p:cNvSpPr>
            <a:spLocks noGrp="1"/>
          </p:cNvSpPr>
          <p:nvPr>
            <p:ph type="body" sz="quarter" idx="11"/>
          </p:nvPr>
        </p:nvSpPr>
        <p:spPr>
          <a:xfrm>
            <a:off x="838200" y="2003425"/>
            <a:ext cx="10515600" cy="4254762"/>
          </a:xfrm>
        </p:spPr>
        <p:txBody>
          <a:bodyPr>
            <a:noAutofit/>
          </a:bodyPr>
          <a:lstStyle/>
          <a:p>
            <a:pPr lvl="0"/>
            <a:r>
              <a:rPr lang="en-US" sz="2000" b="1" dirty="0">
                <a:solidFill>
                  <a:srgbClr val="275D38"/>
                </a:solidFill>
                <a:latin typeface="Verdana" panose="020B0604030504040204" pitchFamily="34" charset="0"/>
                <a:ea typeface="Verdana" panose="020B0604030504040204" pitchFamily="34" charset="0"/>
              </a:rPr>
              <a:t>95% </a:t>
            </a:r>
            <a:r>
              <a:rPr lang="en-US" sz="2000" dirty="0">
                <a:latin typeface="Verdana" panose="020B0604030504040204" pitchFamily="34" charset="0"/>
                <a:ea typeface="Verdana" panose="020B0604030504040204" pitchFamily="34" charset="0"/>
              </a:rPr>
              <a:t>of people experienced an </a:t>
            </a:r>
            <a:r>
              <a:rPr lang="en-US" sz="2000" dirty="0">
                <a:solidFill>
                  <a:srgbClr val="FF0000"/>
                </a:solidFill>
                <a:latin typeface="Verdana" panose="020B0604030504040204" pitchFamily="34" charset="0"/>
                <a:ea typeface="Verdana" panose="020B0604030504040204" pitchFamily="34" charset="0"/>
              </a:rPr>
              <a:t>increase in their level of understanding </a:t>
            </a:r>
            <a:r>
              <a:rPr lang="en-US" sz="2000" dirty="0">
                <a:latin typeface="Verdana" panose="020B0604030504040204" pitchFamily="34" charset="0"/>
                <a:ea typeface="Verdana" panose="020B0604030504040204" pitchFamily="34" charset="0"/>
              </a:rPr>
              <a:t>about proper supplementation, exercise, nutrition, and sleep.</a:t>
            </a:r>
          </a:p>
          <a:p>
            <a:pPr lvl="0"/>
            <a:r>
              <a:rPr lang="en-US" sz="2000" b="1" dirty="0">
                <a:solidFill>
                  <a:srgbClr val="275D38"/>
                </a:solidFill>
                <a:latin typeface="Verdana" panose="020B0604030504040204" pitchFamily="34" charset="0"/>
                <a:ea typeface="Verdana" panose="020B0604030504040204" pitchFamily="34" charset="0"/>
              </a:rPr>
              <a:t>87% </a:t>
            </a:r>
            <a:r>
              <a:rPr lang="en-US" sz="2000" dirty="0">
                <a:latin typeface="Verdana" panose="020B0604030504040204" pitchFamily="34" charset="0"/>
                <a:ea typeface="Verdana" panose="020B0604030504040204" pitchFamily="34" charset="0"/>
              </a:rPr>
              <a:t>of individuals stated that Project b3 has helped </a:t>
            </a:r>
            <a:r>
              <a:rPr lang="en-US" sz="2000" dirty="0">
                <a:solidFill>
                  <a:srgbClr val="FF0000"/>
                </a:solidFill>
                <a:latin typeface="Verdana" panose="020B0604030504040204" pitchFamily="34" charset="0"/>
                <a:ea typeface="Verdana" panose="020B0604030504040204" pitchFamily="34" charset="0"/>
              </a:rPr>
              <a:t>improve mood, reduce stress, and/or increase motivation</a:t>
            </a:r>
            <a:r>
              <a:rPr lang="en-US" sz="2000" dirty="0">
                <a:latin typeface="Verdana" panose="020B0604030504040204" pitchFamily="34" charset="0"/>
                <a:ea typeface="Verdana" panose="020B0604030504040204" pitchFamily="34" charset="0"/>
              </a:rPr>
              <a:t>. </a:t>
            </a:r>
          </a:p>
          <a:p>
            <a:pPr lvl="0"/>
            <a:r>
              <a:rPr lang="en-US" sz="2000" b="1" dirty="0">
                <a:solidFill>
                  <a:srgbClr val="275D38"/>
                </a:solidFill>
                <a:latin typeface="Verdana" panose="020B0604030504040204" pitchFamily="34" charset="0"/>
                <a:ea typeface="Verdana" panose="020B0604030504040204" pitchFamily="34" charset="0"/>
              </a:rPr>
              <a:t>85% </a:t>
            </a:r>
            <a:r>
              <a:rPr lang="en-US" sz="2000" dirty="0">
                <a:latin typeface="Verdana" panose="020B0604030504040204" pitchFamily="34" charset="0"/>
                <a:ea typeface="Verdana" panose="020B0604030504040204" pitchFamily="34" charset="0"/>
              </a:rPr>
              <a:t>of people said the program was </a:t>
            </a:r>
            <a:r>
              <a:rPr lang="en-US" sz="2000" dirty="0">
                <a:solidFill>
                  <a:srgbClr val="FF0000"/>
                </a:solidFill>
                <a:latin typeface="Verdana" panose="020B0604030504040204" pitchFamily="34" charset="0"/>
                <a:ea typeface="Verdana" panose="020B0604030504040204" pitchFamily="34" charset="0"/>
              </a:rPr>
              <a:t>easy</a:t>
            </a:r>
            <a:r>
              <a:rPr lang="en-US" sz="2000" dirty="0">
                <a:latin typeface="Verdana" panose="020B0604030504040204" pitchFamily="34" charset="0"/>
                <a:ea typeface="Verdana" panose="020B0604030504040204" pitchFamily="34" charset="0"/>
              </a:rPr>
              <a:t> to incorporate into their daily routine</a:t>
            </a:r>
          </a:p>
          <a:p>
            <a:pPr lvl="0"/>
            <a:r>
              <a:rPr lang="en-US" sz="2000" b="1" dirty="0">
                <a:solidFill>
                  <a:srgbClr val="275D38"/>
                </a:solidFill>
                <a:latin typeface="Verdana" panose="020B0604030504040204" pitchFamily="34" charset="0"/>
                <a:ea typeface="Verdana" panose="020B0604030504040204" pitchFamily="34" charset="0"/>
              </a:rPr>
              <a:t>85% </a:t>
            </a:r>
            <a:r>
              <a:rPr lang="en-US" sz="2000" dirty="0">
                <a:latin typeface="Verdana" panose="020B0604030504040204" pitchFamily="34" charset="0"/>
                <a:ea typeface="Verdana" panose="020B0604030504040204" pitchFamily="34" charset="0"/>
              </a:rPr>
              <a:t>of people noticed an improvement in their </a:t>
            </a:r>
            <a:r>
              <a:rPr lang="en-US" sz="2000" dirty="0">
                <a:solidFill>
                  <a:srgbClr val="FF0000"/>
                </a:solidFill>
                <a:latin typeface="Verdana" panose="020B0604030504040204" pitchFamily="34" charset="0"/>
                <a:ea typeface="Verdana" panose="020B0604030504040204" pitchFamily="34" charset="0"/>
              </a:rPr>
              <a:t>physical health</a:t>
            </a:r>
            <a:r>
              <a:rPr lang="en-US" sz="2000" dirty="0">
                <a:latin typeface="Verdana" panose="020B0604030504040204" pitchFamily="34" charset="0"/>
                <a:ea typeface="Verdana" panose="020B0604030504040204" pitchFamily="34" charset="0"/>
              </a:rPr>
              <a:t>, fitness, and overall wellness.</a:t>
            </a:r>
          </a:p>
          <a:p>
            <a:pPr lvl="0"/>
            <a:r>
              <a:rPr lang="en-US" sz="2000" b="1" dirty="0">
                <a:solidFill>
                  <a:srgbClr val="275D38"/>
                </a:solidFill>
                <a:latin typeface="Verdana" panose="020B0604030504040204" pitchFamily="34" charset="0"/>
                <a:ea typeface="Verdana" panose="020B0604030504040204" pitchFamily="34" charset="0"/>
              </a:rPr>
              <a:t>4 out of 5 </a:t>
            </a:r>
            <a:r>
              <a:rPr lang="en-US" sz="2000" dirty="0">
                <a:latin typeface="Verdana" panose="020B0604030504040204" pitchFamily="34" charset="0"/>
                <a:ea typeface="Verdana" panose="020B0604030504040204" pitchFamily="34" charset="0"/>
              </a:rPr>
              <a:t>people said that Project b3 helped them </a:t>
            </a:r>
            <a:r>
              <a:rPr lang="en-US" sz="2000" dirty="0">
                <a:solidFill>
                  <a:srgbClr val="FF0000"/>
                </a:solidFill>
                <a:latin typeface="Verdana" panose="020B0604030504040204" pitchFamily="34" charset="0"/>
                <a:ea typeface="Verdana" panose="020B0604030504040204" pitchFamily="34" charset="0"/>
              </a:rPr>
              <a:t>control food cravings and reduce stress eating</a:t>
            </a:r>
            <a:r>
              <a:rPr lang="en-US" sz="2000" dirty="0">
                <a:latin typeface="Verdana" panose="020B0604030504040204" pitchFamily="34" charset="0"/>
                <a:ea typeface="Verdana" panose="020B0604030504040204" pitchFamily="34" charset="0"/>
              </a:rPr>
              <a:t> and that they </a:t>
            </a:r>
            <a:r>
              <a:rPr lang="en-US" sz="2000" dirty="0">
                <a:solidFill>
                  <a:srgbClr val="FF0000"/>
                </a:solidFill>
                <a:latin typeface="Verdana" panose="020B0604030504040204" pitchFamily="34" charset="0"/>
                <a:ea typeface="Verdana" panose="020B0604030504040204" pitchFamily="34" charset="0"/>
              </a:rPr>
              <a:t>feel better and better as time passed </a:t>
            </a:r>
            <a:r>
              <a:rPr lang="en-US" sz="2000" dirty="0">
                <a:latin typeface="Verdana" panose="020B0604030504040204" pitchFamily="34" charset="0"/>
                <a:ea typeface="Verdana" panose="020B0604030504040204" pitchFamily="34" charset="0"/>
              </a:rPr>
              <a:t>with Project b3 (better at week 4 than week 2; better at week 8 than week 4)</a:t>
            </a:r>
          </a:p>
          <a:p>
            <a:pPr lvl="0"/>
            <a:r>
              <a:rPr lang="en-US" sz="2000" b="1" dirty="0">
                <a:solidFill>
                  <a:srgbClr val="275D38"/>
                </a:solidFill>
                <a:latin typeface="Verdana" panose="020B0604030504040204" pitchFamily="34" charset="0"/>
                <a:ea typeface="Verdana" panose="020B0604030504040204" pitchFamily="34" charset="0"/>
              </a:rPr>
              <a:t>9 out of 10 </a:t>
            </a:r>
            <a:r>
              <a:rPr lang="en-US" sz="2000" dirty="0">
                <a:latin typeface="Verdana" panose="020B0604030504040204" pitchFamily="34" charset="0"/>
                <a:ea typeface="Verdana" panose="020B0604030504040204" pitchFamily="34" charset="0"/>
              </a:rPr>
              <a:t>people report after 8 weeks on Project b3 that they plan to </a:t>
            </a:r>
            <a:r>
              <a:rPr lang="en-US" sz="2000" dirty="0">
                <a:solidFill>
                  <a:srgbClr val="FF0000"/>
                </a:solidFill>
                <a:latin typeface="Verdana" panose="020B0604030504040204" pitchFamily="34" charset="0"/>
                <a:ea typeface="Verdana" panose="020B0604030504040204" pitchFamily="34" charset="0"/>
              </a:rPr>
              <a:t>continue</a:t>
            </a:r>
            <a:r>
              <a:rPr lang="en-US" sz="2000" dirty="0">
                <a:latin typeface="Verdana" panose="020B0604030504040204" pitchFamily="34" charset="0"/>
                <a:ea typeface="Verdana" panose="020B0604030504040204" pitchFamily="34" charset="0"/>
              </a:rPr>
              <a:t> with the products and program.</a:t>
            </a:r>
          </a:p>
        </p:txBody>
      </p:sp>
    </p:spTree>
    <p:extLst>
      <p:ext uri="{BB962C8B-B14F-4D97-AF65-F5344CB8AC3E}">
        <p14:creationId xmlns:p14="http://schemas.microsoft.com/office/powerpoint/2010/main" val="23647080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Placeholder 4">
            <a:extLst>
              <a:ext uri="{FF2B5EF4-FFF2-40B4-BE49-F238E27FC236}">
                <a16:creationId xmlns:a16="http://schemas.microsoft.com/office/drawing/2014/main" id="{5B3E5A4E-6DD8-4418-85CC-52C1E3616EFA}"/>
              </a:ext>
            </a:extLst>
          </p:cNvPr>
          <p:cNvSpPr txBox="1">
            <a:spLocks/>
          </p:cNvSpPr>
          <p:nvPr/>
        </p:nvSpPr>
        <p:spPr>
          <a:xfrm>
            <a:off x="838200" y="4736188"/>
            <a:ext cx="10515600" cy="136740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buNone/>
            </a:pPr>
            <a:r>
              <a:rPr lang="en-US" sz="2000" dirty="0">
                <a:solidFill>
                  <a:srgbClr val="3F2A56"/>
                </a:solidFill>
                <a:latin typeface="Verdana" panose="020B0604030504040204" pitchFamily="34" charset="0"/>
                <a:ea typeface="Verdana" panose="020B0604030504040204" pitchFamily="34" charset="0"/>
              </a:rPr>
              <a:t>“I feel like everyone needs to learn about this. It is exactly what we need instead of the crazy diets we all have tried. This made sense and was easy to follow.”</a:t>
            </a:r>
          </a:p>
        </p:txBody>
      </p:sp>
      <p:sp>
        <p:nvSpPr>
          <p:cNvPr id="2" name="Title 1">
            <a:extLst>
              <a:ext uri="{FF2B5EF4-FFF2-40B4-BE49-F238E27FC236}">
                <a16:creationId xmlns:a16="http://schemas.microsoft.com/office/drawing/2014/main" id="{6D28D9E2-ADB6-48CF-9A99-DA17D6250796}"/>
              </a:ext>
            </a:extLst>
          </p:cNvPr>
          <p:cNvSpPr>
            <a:spLocks noGrp="1"/>
          </p:cNvSpPr>
          <p:nvPr>
            <p:ph type="title"/>
          </p:nvPr>
        </p:nvSpPr>
        <p:spPr/>
        <p:txBody>
          <a:bodyPr>
            <a:normAutofit/>
          </a:bodyPr>
          <a:lstStyle/>
          <a:p>
            <a:r>
              <a:rPr lang="en-US" sz="4000" b="1" dirty="0">
                <a:solidFill>
                  <a:srgbClr val="822E7F"/>
                </a:solidFill>
                <a:latin typeface="Verdana" panose="020B0604030504040204" pitchFamily="34" charset="0"/>
                <a:ea typeface="Verdana" panose="020B0604030504040204" pitchFamily="34" charset="0"/>
              </a:rPr>
              <a:t>What are people saying about Project b</a:t>
            </a:r>
            <a:r>
              <a:rPr lang="en-US" sz="4000" b="1" baseline="30000" dirty="0">
                <a:solidFill>
                  <a:srgbClr val="822E7F"/>
                </a:solidFill>
                <a:latin typeface="Verdana" panose="020B0604030504040204" pitchFamily="34" charset="0"/>
                <a:ea typeface="Verdana" panose="020B0604030504040204" pitchFamily="34" charset="0"/>
              </a:rPr>
              <a:t>3</a:t>
            </a:r>
            <a:r>
              <a:rPr lang="en-US" sz="4000" b="1" dirty="0">
                <a:solidFill>
                  <a:srgbClr val="822E7F"/>
                </a:solidFill>
                <a:latin typeface="Verdana" panose="020B0604030504040204" pitchFamily="34" charset="0"/>
                <a:ea typeface="Verdana" panose="020B0604030504040204" pitchFamily="34" charset="0"/>
              </a:rPr>
              <a:t>?</a:t>
            </a:r>
            <a:endParaRPr lang="en-US" sz="4000" baseline="30000" dirty="0"/>
          </a:p>
        </p:txBody>
      </p:sp>
      <p:sp>
        <p:nvSpPr>
          <p:cNvPr id="9" name="Text Placeholder 4">
            <a:extLst>
              <a:ext uri="{FF2B5EF4-FFF2-40B4-BE49-F238E27FC236}">
                <a16:creationId xmlns:a16="http://schemas.microsoft.com/office/drawing/2014/main" id="{DC46F62E-A1CD-41B0-A26F-620BD4A41B0C}"/>
              </a:ext>
            </a:extLst>
          </p:cNvPr>
          <p:cNvSpPr txBox="1">
            <a:spLocks/>
          </p:cNvSpPr>
          <p:nvPr/>
        </p:nvSpPr>
        <p:spPr>
          <a:xfrm>
            <a:off x="838200" y="2003425"/>
            <a:ext cx="10515600" cy="49649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dirty="0">
                <a:solidFill>
                  <a:srgbClr val="3F2A56"/>
                </a:solidFill>
                <a:latin typeface="Verdana" panose="020B0604030504040204" pitchFamily="34" charset="0"/>
                <a:ea typeface="Verdana" panose="020B0604030504040204" pitchFamily="34" charset="0"/>
              </a:rPr>
              <a:t>“Learned a lot and would like to keep going!”</a:t>
            </a:r>
          </a:p>
        </p:txBody>
      </p:sp>
      <p:sp>
        <p:nvSpPr>
          <p:cNvPr id="10" name="Text Placeholder 4">
            <a:extLst>
              <a:ext uri="{FF2B5EF4-FFF2-40B4-BE49-F238E27FC236}">
                <a16:creationId xmlns:a16="http://schemas.microsoft.com/office/drawing/2014/main" id="{AA43E563-A091-4066-9B1F-F9A771875ADA}"/>
              </a:ext>
            </a:extLst>
          </p:cNvPr>
          <p:cNvSpPr txBox="1">
            <a:spLocks/>
          </p:cNvSpPr>
          <p:nvPr/>
        </p:nvSpPr>
        <p:spPr>
          <a:xfrm>
            <a:off x="838200" y="2624042"/>
            <a:ext cx="10515600" cy="136740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buNone/>
            </a:pPr>
            <a:r>
              <a:rPr lang="en-US" sz="2000" dirty="0">
                <a:solidFill>
                  <a:srgbClr val="3F2A56"/>
                </a:solidFill>
                <a:latin typeface="Verdana" panose="020B0604030504040204" pitchFamily="34" charset="0"/>
                <a:ea typeface="Verdana" panose="020B0604030504040204" pitchFamily="34" charset="0"/>
              </a:rPr>
              <a:t>“The program really delivered. Much better control over cravings, improved mood over-all, very noticeable reduction in belly fat. I still have a way to go considering where I started from but am very excited to see where I am at in another 4 weeks or so.”</a:t>
            </a:r>
          </a:p>
        </p:txBody>
      </p:sp>
      <p:sp>
        <p:nvSpPr>
          <p:cNvPr id="12" name="Text Placeholder 4">
            <a:extLst>
              <a:ext uri="{FF2B5EF4-FFF2-40B4-BE49-F238E27FC236}">
                <a16:creationId xmlns:a16="http://schemas.microsoft.com/office/drawing/2014/main" id="{0772B35D-FA3E-49D2-A820-7066D64FF3A7}"/>
              </a:ext>
            </a:extLst>
          </p:cNvPr>
          <p:cNvSpPr txBox="1">
            <a:spLocks/>
          </p:cNvSpPr>
          <p:nvPr/>
        </p:nvSpPr>
        <p:spPr>
          <a:xfrm>
            <a:off x="838200" y="4115570"/>
            <a:ext cx="10515600" cy="49649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buNone/>
            </a:pPr>
            <a:r>
              <a:rPr lang="en-US" sz="2000" dirty="0">
                <a:solidFill>
                  <a:srgbClr val="3F2A56"/>
                </a:solidFill>
                <a:latin typeface="Verdana" panose="020B0604030504040204" pitchFamily="34" charset="0"/>
                <a:ea typeface="Verdana" panose="020B0604030504040204" pitchFamily="34" charset="0"/>
              </a:rPr>
              <a:t>“My entire life has changed!”</a:t>
            </a:r>
          </a:p>
        </p:txBody>
      </p:sp>
    </p:spTree>
    <p:extLst>
      <p:ext uri="{BB962C8B-B14F-4D97-AF65-F5344CB8AC3E}">
        <p14:creationId xmlns:p14="http://schemas.microsoft.com/office/powerpoint/2010/main" val="998083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9" grpId="0"/>
      <p:bldP spid="10" grpId="0"/>
      <p:bldP spid="1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B113D1-77F1-4D04-9718-13538D120C87}"/>
              </a:ext>
            </a:extLst>
          </p:cNvPr>
          <p:cNvSpPr>
            <a:spLocks noGrp="1"/>
          </p:cNvSpPr>
          <p:nvPr>
            <p:ph type="title"/>
          </p:nvPr>
        </p:nvSpPr>
        <p:spPr>
          <a:xfrm>
            <a:off x="821515" y="321176"/>
            <a:ext cx="6204984" cy="1344975"/>
          </a:xfrm>
        </p:spPr>
        <p:txBody>
          <a:bodyPr vert="horz" lIns="91440" tIns="45720" rIns="91440" bIns="45720" rtlCol="0" anchor="ctr">
            <a:normAutofit/>
          </a:bodyPr>
          <a:lstStyle/>
          <a:p>
            <a:r>
              <a:rPr lang="en-US" sz="3600" b="1" dirty="0">
                <a:solidFill>
                  <a:srgbClr val="3F2A56"/>
                </a:solidFill>
                <a:latin typeface="Verdana" panose="020B0604030504040204" pitchFamily="34" charset="0"/>
                <a:ea typeface="Verdana" panose="020B0604030504040204" pitchFamily="34" charset="0"/>
              </a:rPr>
              <a:t>Project b</a:t>
            </a:r>
            <a:r>
              <a:rPr lang="en-US" sz="3600" b="1" baseline="30000" dirty="0">
                <a:solidFill>
                  <a:srgbClr val="3F2A56"/>
                </a:solidFill>
                <a:latin typeface="Verdana" panose="020B0604030504040204" pitchFamily="34" charset="0"/>
                <a:ea typeface="Verdana" panose="020B0604030504040204" pitchFamily="34" charset="0"/>
              </a:rPr>
              <a:t>3</a:t>
            </a:r>
            <a:r>
              <a:rPr lang="en-US" sz="3600" b="1" dirty="0">
                <a:solidFill>
                  <a:srgbClr val="3F2A56"/>
                </a:solidFill>
                <a:latin typeface="Verdana" panose="020B0604030504040204" pitchFamily="34" charset="0"/>
                <a:ea typeface="Verdana" panose="020B0604030504040204" pitchFamily="34" charset="0"/>
              </a:rPr>
              <a:t> Testimonial</a:t>
            </a:r>
            <a:endParaRPr lang="en-US" sz="3600" b="1" baseline="30000" dirty="0">
              <a:solidFill>
                <a:srgbClr val="3F2A56"/>
              </a:solidFill>
              <a:latin typeface="Verdana" panose="020B0604030504040204" pitchFamily="34" charset="0"/>
              <a:ea typeface="Verdana" panose="020B0604030504040204" pitchFamily="34" charset="0"/>
            </a:endParaRPr>
          </a:p>
        </p:txBody>
      </p:sp>
      <p:sp>
        <p:nvSpPr>
          <p:cNvPr id="3" name="Text Placeholder 2">
            <a:extLst>
              <a:ext uri="{FF2B5EF4-FFF2-40B4-BE49-F238E27FC236}">
                <a16:creationId xmlns:a16="http://schemas.microsoft.com/office/drawing/2014/main" id="{A4C26A9C-C778-4025-B841-6F0B730513B7}"/>
              </a:ext>
            </a:extLst>
          </p:cNvPr>
          <p:cNvSpPr>
            <a:spLocks noGrp="1"/>
          </p:cNvSpPr>
          <p:nvPr>
            <p:ph type="body" sz="quarter" idx="11"/>
          </p:nvPr>
        </p:nvSpPr>
        <p:spPr>
          <a:xfrm>
            <a:off x="821515" y="1666152"/>
            <a:ext cx="6204984" cy="4082528"/>
          </a:xfrm>
        </p:spPr>
        <p:txBody>
          <a:bodyPr vert="horz" lIns="91440" tIns="45720" rIns="91440" bIns="45720" rtlCol="0">
            <a:normAutofit fontScale="85000" lnSpcReduction="10000"/>
          </a:bodyPr>
          <a:lstStyle/>
          <a:p>
            <a:pPr marL="0" indent="0">
              <a:lnSpc>
                <a:spcPct val="110000"/>
              </a:lnSpc>
              <a:buNone/>
            </a:pPr>
            <a:r>
              <a:rPr lang="en-US" sz="2000" i="1" dirty="0">
                <a:latin typeface="Verdana" panose="020B0604030504040204" pitchFamily="34" charset="0"/>
                <a:ea typeface="Verdana" panose="020B0604030504040204" pitchFamily="34" charset="0"/>
              </a:rPr>
              <a:t>“I've been studying nutrition and have worked as a health coach for well over a decade and thought I knew a lot about gut health. But Project b3 took things to a whole new level! This program not only expanded my knowledge about the gut brain connection and microbiome and its impact on all areas of your health, it also equipped me with new ideas for food, fitness, sleep and stress management. I feel more energized, clear-headed and empowered. As a health professional, I’m so excited to share this program with everyone I know and see the ripple effect spread.”</a:t>
            </a:r>
          </a:p>
          <a:p>
            <a:pPr marL="0" indent="0">
              <a:lnSpc>
                <a:spcPct val="110000"/>
              </a:lnSpc>
              <a:buNone/>
            </a:pPr>
            <a:endParaRPr lang="en-US" sz="2000" i="1" dirty="0">
              <a:latin typeface="Verdana" panose="020B0604030504040204" pitchFamily="34" charset="0"/>
              <a:ea typeface="Verdana" panose="020B0604030504040204" pitchFamily="34" charset="0"/>
            </a:endParaRPr>
          </a:p>
          <a:p>
            <a:pPr marL="0" indent="0">
              <a:lnSpc>
                <a:spcPct val="110000"/>
              </a:lnSpc>
              <a:buNone/>
            </a:pPr>
            <a:r>
              <a:rPr lang="en-US" sz="2000" dirty="0">
                <a:latin typeface="Verdana" panose="020B0604030504040204" pitchFamily="34" charset="0"/>
                <a:ea typeface="Verdana" panose="020B0604030504040204" pitchFamily="34" charset="0"/>
              </a:rPr>
              <a:t>-Jen M.</a:t>
            </a:r>
          </a:p>
        </p:txBody>
      </p:sp>
      <p:pic>
        <p:nvPicPr>
          <p:cNvPr id="15" name="Picture 14">
            <a:extLst>
              <a:ext uri="{FF2B5EF4-FFF2-40B4-BE49-F238E27FC236}">
                <a16:creationId xmlns:a16="http://schemas.microsoft.com/office/drawing/2014/main" id="{B62F902A-9FD1-4835-AEC9-2B8069FEA9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22006" y="306909"/>
            <a:ext cx="2857498" cy="2286000"/>
          </a:xfrm>
          <a:prstGeom prst="rect">
            <a:avLst/>
          </a:prstGeom>
        </p:spPr>
      </p:pic>
      <p:pic>
        <p:nvPicPr>
          <p:cNvPr id="7" name="Picture 6">
            <a:extLst>
              <a:ext uri="{FF2B5EF4-FFF2-40B4-BE49-F238E27FC236}">
                <a16:creationId xmlns:a16="http://schemas.microsoft.com/office/drawing/2014/main" id="{2972A63D-E4D9-4FD0-AE00-7C5AF5C9FBF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56259" y="2828925"/>
            <a:ext cx="3388994" cy="3388994"/>
          </a:xfrm>
          <a:prstGeom prst="rect">
            <a:avLst/>
          </a:prstGeom>
        </p:spPr>
      </p:pic>
    </p:spTree>
    <p:extLst>
      <p:ext uri="{BB962C8B-B14F-4D97-AF65-F5344CB8AC3E}">
        <p14:creationId xmlns:p14="http://schemas.microsoft.com/office/powerpoint/2010/main" val="8352423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C2D09A2-8BBF-4043-AB0A-9C81F3735A8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56259" y="2827210"/>
            <a:ext cx="3392424" cy="3392424"/>
          </a:xfrm>
          <a:prstGeom prst="rect">
            <a:avLst/>
          </a:prstGeom>
        </p:spPr>
      </p:pic>
      <p:sp>
        <p:nvSpPr>
          <p:cNvPr id="2" name="Title 1">
            <a:extLst>
              <a:ext uri="{FF2B5EF4-FFF2-40B4-BE49-F238E27FC236}">
                <a16:creationId xmlns:a16="http://schemas.microsoft.com/office/drawing/2014/main" id="{FEB113D1-77F1-4D04-9718-13538D120C87}"/>
              </a:ext>
            </a:extLst>
          </p:cNvPr>
          <p:cNvSpPr>
            <a:spLocks noGrp="1"/>
          </p:cNvSpPr>
          <p:nvPr>
            <p:ph type="title"/>
          </p:nvPr>
        </p:nvSpPr>
        <p:spPr>
          <a:xfrm>
            <a:off x="821515" y="321176"/>
            <a:ext cx="6204984" cy="1344975"/>
          </a:xfrm>
        </p:spPr>
        <p:txBody>
          <a:bodyPr vert="horz" lIns="91440" tIns="45720" rIns="91440" bIns="45720" rtlCol="0" anchor="ctr">
            <a:normAutofit/>
          </a:bodyPr>
          <a:lstStyle/>
          <a:p>
            <a:r>
              <a:rPr lang="en-US" sz="3600" b="1" dirty="0">
                <a:solidFill>
                  <a:srgbClr val="3F2A56"/>
                </a:solidFill>
                <a:latin typeface="Verdana" panose="020B0604030504040204" pitchFamily="34" charset="0"/>
                <a:ea typeface="Verdana" panose="020B0604030504040204" pitchFamily="34" charset="0"/>
              </a:rPr>
              <a:t>Project b</a:t>
            </a:r>
            <a:r>
              <a:rPr lang="en-US" sz="3600" b="1" baseline="30000" dirty="0">
                <a:solidFill>
                  <a:srgbClr val="3F2A56"/>
                </a:solidFill>
                <a:latin typeface="Verdana" panose="020B0604030504040204" pitchFamily="34" charset="0"/>
                <a:ea typeface="Verdana" panose="020B0604030504040204" pitchFamily="34" charset="0"/>
              </a:rPr>
              <a:t>3</a:t>
            </a:r>
            <a:r>
              <a:rPr lang="en-US" sz="3600" b="1" dirty="0">
                <a:solidFill>
                  <a:srgbClr val="3F2A56"/>
                </a:solidFill>
                <a:latin typeface="Verdana" panose="020B0604030504040204" pitchFamily="34" charset="0"/>
                <a:ea typeface="Verdana" panose="020B0604030504040204" pitchFamily="34" charset="0"/>
              </a:rPr>
              <a:t> Testimonial</a:t>
            </a:r>
            <a:endParaRPr lang="en-US" sz="3600" b="1" baseline="30000" dirty="0">
              <a:solidFill>
                <a:srgbClr val="3F2A56"/>
              </a:solidFill>
              <a:latin typeface="Verdana" panose="020B0604030504040204" pitchFamily="34" charset="0"/>
              <a:ea typeface="Verdana" panose="020B0604030504040204" pitchFamily="34" charset="0"/>
            </a:endParaRPr>
          </a:p>
        </p:txBody>
      </p:sp>
      <p:sp>
        <p:nvSpPr>
          <p:cNvPr id="3" name="Text Placeholder 2">
            <a:extLst>
              <a:ext uri="{FF2B5EF4-FFF2-40B4-BE49-F238E27FC236}">
                <a16:creationId xmlns:a16="http://schemas.microsoft.com/office/drawing/2014/main" id="{A4C26A9C-C778-4025-B841-6F0B730513B7}"/>
              </a:ext>
            </a:extLst>
          </p:cNvPr>
          <p:cNvSpPr>
            <a:spLocks noGrp="1"/>
          </p:cNvSpPr>
          <p:nvPr>
            <p:ph type="body" sz="quarter" idx="11"/>
          </p:nvPr>
        </p:nvSpPr>
        <p:spPr>
          <a:xfrm>
            <a:off x="821515" y="1666152"/>
            <a:ext cx="6204984" cy="4082528"/>
          </a:xfrm>
        </p:spPr>
        <p:txBody>
          <a:bodyPr vert="horz" lIns="91440" tIns="45720" rIns="91440" bIns="45720" rtlCol="0">
            <a:normAutofit/>
          </a:bodyPr>
          <a:lstStyle/>
          <a:p>
            <a:pPr marL="0" indent="0">
              <a:buNone/>
            </a:pPr>
            <a:r>
              <a:rPr lang="en-US" sz="2000" i="1" dirty="0">
                <a:latin typeface="Verdana" panose="020B0604030504040204" pitchFamily="34" charset="0"/>
                <a:ea typeface="Verdana" panose="020B0604030504040204" pitchFamily="34" charset="0"/>
              </a:rPr>
              <a:t>“My appetite has definitely changed. I don't want as much food, nor do I want it as often. It is amazing!”</a:t>
            </a:r>
          </a:p>
          <a:p>
            <a:pPr marL="0" indent="0">
              <a:buNone/>
            </a:pPr>
            <a:endParaRPr lang="en-US" sz="2000" dirty="0">
              <a:latin typeface="Verdana" panose="020B0604030504040204" pitchFamily="34" charset="0"/>
              <a:ea typeface="Verdana" panose="020B0604030504040204" pitchFamily="34" charset="0"/>
            </a:endParaRPr>
          </a:p>
          <a:p>
            <a:pPr marL="0" indent="0">
              <a:buNone/>
            </a:pPr>
            <a:r>
              <a:rPr lang="en-US" sz="2000" dirty="0">
                <a:latin typeface="Verdana" panose="020B0604030504040204" pitchFamily="34" charset="0"/>
                <a:ea typeface="Verdana" panose="020B0604030504040204" pitchFamily="34" charset="0"/>
              </a:rPr>
              <a:t>-Courtney B.</a:t>
            </a:r>
          </a:p>
        </p:txBody>
      </p:sp>
      <p:pic>
        <p:nvPicPr>
          <p:cNvPr id="15" name="Picture 14">
            <a:extLst>
              <a:ext uri="{FF2B5EF4-FFF2-40B4-BE49-F238E27FC236}">
                <a16:creationId xmlns:a16="http://schemas.microsoft.com/office/drawing/2014/main" id="{B62F902A-9FD1-4835-AEC9-2B8069FEA9A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22006" y="306909"/>
            <a:ext cx="2857498" cy="2286000"/>
          </a:xfrm>
          <a:prstGeom prst="rect">
            <a:avLst/>
          </a:prstGeom>
        </p:spPr>
      </p:pic>
    </p:spTree>
    <p:extLst>
      <p:ext uri="{BB962C8B-B14F-4D97-AF65-F5344CB8AC3E}">
        <p14:creationId xmlns:p14="http://schemas.microsoft.com/office/powerpoint/2010/main" val="42766877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C43A4F0-C94F-4BBF-A7A1-F8D6C9DBACA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67170" y="2827210"/>
            <a:ext cx="3367170" cy="3392424"/>
          </a:xfrm>
          <a:prstGeom prst="rect">
            <a:avLst/>
          </a:prstGeom>
        </p:spPr>
      </p:pic>
      <p:sp>
        <p:nvSpPr>
          <p:cNvPr id="2" name="Title 1">
            <a:extLst>
              <a:ext uri="{FF2B5EF4-FFF2-40B4-BE49-F238E27FC236}">
                <a16:creationId xmlns:a16="http://schemas.microsoft.com/office/drawing/2014/main" id="{FEB113D1-77F1-4D04-9718-13538D120C87}"/>
              </a:ext>
            </a:extLst>
          </p:cNvPr>
          <p:cNvSpPr>
            <a:spLocks noGrp="1"/>
          </p:cNvSpPr>
          <p:nvPr>
            <p:ph type="title"/>
          </p:nvPr>
        </p:nvSpPr>
        <p:spPr>
          <a:xfrm>
            <a:off x="821515" y="321176"/>
            <a:ext cx="6204984" cy="1344975"/>
          </a:xfrm>
        </p:spPr>
        <p:txBody>
          <a:bodyPr vert="horz" lIns="91440" tIns="45720" rIns="91440" bIns="45720" rtlCol="0" anchor="ctr">
            <a:normAutofit/>
          </a:bodyPr>
          <a:lstStyle/>
          <a:p>
            <a:r>
              <a:rPr lang="en-US" sz="3600" b="1" dirty="0">
                <a:solidFill>
                  <a:srgbClr val="3F2A56"/>
                </a:solidFill>
                <a:latin typeface="Verdana" panose="020B0604030504040204" pitchFamily="34" charset="0"/>
                <a:ea typeface="Verdana" panose="020B0604030504040204" pitchFamily="34" charset="0"/>
              </a:rPr>
              <a:t>Project b</a:t>
            </a:r>
            <a:r>
              <a:rPr lang="en-US" sz="3600" b="1" baseline="30000" dirty="0">
                <a:solidFill>
                  <a:srgbClr val="3F2A56"/>
                </a:solidFill>
                <a:latin typeface="Verdana" panose="020B0604030504040204" pitchFamily="34" charset="0"/>
                <a:ea typeface="Verdana" panose="020B0604030504040204" pitchFamily="34" charset="0"/>
              </a:rPr>
              <a:t>3</a:t>
            </a:r>
            <a:r>
              <a:rPr lang="en-US" sz="3600" b="1" dirty="0">
                <a:solidFill>
                  <a:srgbClr val="3F2A56"/>
                </a:solidFill>
                <a:latin typeface="Verdana" panose="020B0604030504040204" pitchFamily="34" charset="0"/>
                <a:ea typeface="Verdana" panose="020B0604030504040204" pitchFamily="34" charset="0"/>
              </a:rPr>
              <a:t> Testimonial</a:t>
            </a:r>
            <a:endParaRPr lang="en-US" sz="3600" b="1" baseline="30000" dirty="0">
              <a:solidFill>
                <a:srgbClr val="3F2A56"/>
              </a:solidFill>
              <a:latin typeface="Verdana" panose="020B0604030504040204" pitchFamily="34" charset="0"/>
              <a:ea typeface="Verdana" panose="020B0604030504040204" pitchFamily="34" charset="0"/>
            </a:endParaRPr>
          </a:p>
        </p:txBody>
      </p:sp>
      <p:sp>
        <p:nvSpPr>
          <p:cNvPr id="3" name="Text Placeholder 2">
            <a:extLst>
              <a:ext uri="{FF2B5EF4-FFF2-40B4-BE49-F238E27FC236}">
                <a16:creationId xmlns:a16="http://schemas.microsoft.com/office/drawing/2014/main" id="{A4C26A9C-C778-4025-B841-6F0B730513B7}"/>
              </a:ext>
            </a:extLst>
          </p:cNvPr>
          <p:cNvSpPr>
            <a:spLocks noGrp="1"/>
          </p:cNvSpPr>
          <p:nvPr>
            <p:ph type="body" sz="quarter" idx="11"/>
          </p:nvPr>
        </p:nvSpPr>
        <p:spPr>
          <a:xfrm>
            <a:off x="821515" y="1666152"/>
            <a:ext cx="6204984" cy="4082528"/>
          </a:xfrm>
        </p:spPr>
        <p:txBody>
          <a:bodyPr vert="horz" lIns="91440" tIns="45720" rIns="91440" bIns="45720" rtlCol="0">
            <a:normAutofit fontScale="92500" lnSpcReduction="20000"/>
          </a:bodyPr>
          <a:lstStyle/>
          <a:p>
            <a:pPr marL="0" indent="0">
              <a:lnSpc>
                <a:spcPct val="120000"/>
              </a:lnSpc>
              <a:buNone/>
            </a:pPr>
            <a:r>
              <a:rPr lang="en-US" sz="1800" i="1" dirty="0">
                <a:latin typeface="Verdana" panose="020B0604030504040204" pitchFamily="34" charset="0"/>
                <a:ea typeface="Verdana" panose="020B0604030504040204" pitchFamily="34" charset="0"/>
              </a:rPr>
              <a:t>“Project b3 is an incredible way to pave the road to ANY personal transformation. For me, I started before New Year’s. You know, that ONE day we decide to elevate everything in our life and set new goals with basically no ‘how to plan’ or prepping…The process strengthened my habits and gave me a renewed commitment to improving my brain, body and biome — not to mention a few more friends! The group inspired me to continue on this health journey. It was empowering not imprisoning, and I’m glad I jumped in and started! If you’re waiting for that “perfect time,” your wait is over. Welcome to Project b3, my friends!”</a:t>
            </a:r>
          </a:p>
          <a:p>
            <a:pPr marL="0" indent="0">
              <a:lnSpc>
                <a:spcPct val="120000"/>
              </a:lnSpc>
              <a:buNone/>
            </a:pPr>
            <a:endParaRPr lang="en-US" sz="1800" i="1" dirty="0">
              <a:latin typeface="Verdana" panose="020B0604030504040204" pitchFamily="34" charset="0"/>
              <a:ea typeface="Verdana" panose="020B0604030504040204" pitchFamily="34" charset="0"/>
            </a:endParaRPr>
          </a:p>
          <a:p>
            <a:pPr marL="0" indent="0">
              <a:lnSpc>
                <a:spcPct val="120000"/>
              </a:lnSpc>
              <a:buNone/>
            </a:pPr>
            <a:r>
              <a:rPr lang="en-US" sz="1800" dirty="0">
                <a:latin typeface="Verdana" panose="020B0604030504040204" pitchFamily="34" charset="0"/>
                <a:ea typeface="Verdana" panose="020B0604030504040204" pitchFamily="34" charset="0"/>
              </a:rPr>
              <a:t>- Kim S.</a:t>
            </a:r>
          </a:p>
        </p:txBody>
      </p:sp>
      <p:pic>
        <p:nvPicPr>
          <p:cNvPr id="15" name="Picture 14">
            <a:extLst>
              <a:ext uri="{FF2B5EF4-FFF2-40B4-BE49-F238E27FC236}">
                <a16:creationId xmlns:a16="http://schemas.microsoft.com/office/drawing/2014/main" id="{B62F902A-9FD1-4835-AEC9-2B8069FEA9A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22006" y="306909"/>
            <a:ext cx="2857498" cy="2286000"/>
          </a:xfrm>
          <a:prstGeom prst="rect">
            <a:avLst/>
          </a:prstGeom>
        </p:spPr>
      </p:pic>
    </p:spTree>
    <p:extLst>
      <p:ext uri="{BB962C8B-B14F-4D97-AF65-F5344CB8AC3E}">
        <p14:creationId xmlns:p14="http://schemas.microsoft.com/office/powerpoint/2010/main" val="24056154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Rectangle 44"/>
          <p:cNvSpPr/>
          <p:nvPr/>
        </p:nvSpPr>
        <p:spPr>
          <a:xfrm>
            <a:off x="838200" y="3303548"/>
            <a:ext cx="10515600" cy="411238"/>
          </a:xfrm>
          <a:prstGeom prst="rect">
            <a:avLst/>
          </a:prstGeom>
          <a:gradFill>
            <a:gsLst>
              <a:gs pos="0">
                <a:srgbClr val="800000"/>
              </a:gs>
              <a:gs pos="21000">
                <a:srgbClr val="FF6600"/>
              </a:gs>
              <a:gs pos="35000">
                <a:srgbClr val="FFFF00"/>
              </a:gs>
              <a:gs pos="9000">
                <a:srgbClr val="FF0000"/>
              </a:gs>
              <a:gs pos="53000">
                <a:srgbClr val="008000"/>
              </a:gs>
              <a:gs pos="62000">
                <a:srgbClr val="0000FF"/>
              </a:gs>
              <a:gs pos="80000">
                <a:srgbClr val="000090"/>
              </a:gs>
              <a:gs pos="99000">
                <a:srgbClr val="660066"/>
              </a:gs>
            </a:gsLst>
            <a:lin ang="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TextBox 7"/>
          <p:cNvSpPr txBox="1"/>
          <p:nvPr/>
        </p:nvSpPr>
        <p:spPr>
          <a:xfrm>
            <a:off x="580571" y="3792529"/>
            <a:ext cx="3844776" cy="461665"/>
          </a:xfrm>
          <a:prstGeom prst="rect">
            <a:avLst/>
          </a:prstGeom>
          <a:noFill/>
        </p:spPr>
        <p:txBody>
          <a:bodyPr wrap="square" rtlCol="0">
            <a:spAutoFit/>
          </a:bodyPr>
          <a:lstStyle/>
          <a:p>
            <a:pPr algn="ctr"/>
            <a:r>
              <a:rPr lang="en-US" sz="2400" b="1" dirty="0">
                <a:solidFill>
                  <a:srgbClr val="3F2A56"/>
                </a:solidFill>
                <a:latin typeface="Verdana" panose="020B0604030504040204" pitchFamily="34" charset="0"/>
                <a:cs typeface="Verdana" panose="020B0604030504040204" pitchFamily="34" charset="0"/>
              </a:rPr>
              <a:t>DISEASE STATUS</a:t>
            </a:r>
          </a:p>
        </p:txBody>
      </p:sp>
      <p:sp>
        <p:nvSpPr>
          <p:cNvPr id="9" name="TextBox 8"/>
          <p:cNvSpPr txBox="1"/>
          <p:nvPr/>
        </p:nvSpPr>
        <p:spPr>
          <a:xfrm>
            <a:off x="4171347" y="3792529"/>
            <a:ext cx="3844776" cy="461665"/>
          </a:xfrm>
          <a:prstGeom prst="rect">
            <a:avLst/>
          </a:prstGeom>
          <a:noFill/>
        </p:spPr>
        <p:txBody>
          <a:bodyPr wrap="square" rtlCol="0">
            <a:spAutoFit/>
          </a:bodyPr>
          <a:lstStyle/>
          <a:p>
            <a:pPr algn="ctr"/>
            <a:r>
              <a:rPr lang="en-US" sz="2400" b="1" dirty="0">
                <a:solidFill>
                  <a:srgbClr val="3F2A56"/>
                </a:solidFill>
                <a:latin typeface="Verdana" panose="020B0604030504040204" pitchFamily="34" charset="0"/>
                <a:cs typeface="Verdana" panose="020B0604030504040204" pitchFamily="34" charset="0"/>
              </a:rPr>
              <a:t>“TYPICAL”</a:t>
            </a:r>
          </a:p>
        </p:txBody>
      </p:sp>
      <p:sp>
        <p:nvSpPr>
          <p:cNvPr id="11" name="TextBox 10"/>
          <p:cNvSpPr txBox="1"/>
          <p:nvPr/>
        </p:nvSpPr>
        <p:spPr>
          <a:xfrm>
            <a:off x="7802938" y="3792529"/>
            <a:ext cx="3844776" cy="461665"/>
          </a:xfrm>
          <a:prstGeom prst="rect">
            <a:avLst/>
          </a:prstGeom>
          <a:noFill/>
        </p:spPr>
        <p:txBody>
          <a:bodyPr wrap="square" rtlCol="0">
            <a:spAutoFit/>
          </a:bodyPr>
          <a:lstStyle/>
          <a:p>
            <a:pPr algn="ctr"/>
            <a:r>
              <a:rPr lang="en-US" sz="2400" b="1" dirty="0">
                <a:solidFill>
                  <a:srgbClr val="3F2A56"/>
                </a:solidFill>
                <a:latin typeface="Verdana" panose="020B0604030504040204" pitchFamily="34" charset="0"/>
                <a:cs typeface="Verdana" panose="020B0604030504040204" pitchFamily="34" charset="0"/>
              </a:rPr>
              <a:t>OPTIMIZED</a:t>
            </a:r>
          </a:p>
        </p:txBody>
      </p:sp>
      <p:sp>
        <p:nvSpPr>
          <p:cNvPr id="13" name="TextBox 12"/>
          <p:cNvSpPr txBox="1"/>
          <p:nvPr/>
        </p:nvSpPr>
        <p:spPr>
          <a:xfrm>
            <a:off x="1378857" y="4193719"/>
            <a:ext cx="1251857" cy="1200329"/>
          </a:xfrm>
          <a:prstGeom prst="rect">
            <a:avLst/>
          </a:prstGeom>
          <a:noFill/>
        </p:spPr>
        <p:txBody>
          <a:bodyPr wrap="square" rtlCol="0">
            <a:spAutoFit/>
          </a:bodyPr>
          <a:lstStyle/>
          <a:p>
            <a:r>
              <a:rPr lang="en-US" sz="1200" dirty="0">
                <a:solidFill>
                  <a:srgbClr val="3F2A56"/>
                </a:solidFill>
                <a:latin typeface="Verdana" panose="020B0604030504040204" pitchFamily="34" charset="0"/>
                <a:ea typeface="Verdana" panose="020B0604030504040204" pitchFamily="34" charset="0"/>
                <a:cs typeface="Verdana" panose="020B0604030504040204" pitchFamily="34" charset="0"/>
              </a:rPr>
              <a:t>Depression</a:t>
            </a:r>
          </a:p>
          <a:p>
            <a:r>
              <a:rPr lang="en-US" sz="1200" dirty="0">
                <a:solidFill>
                  <a:srgbClr val="3F2A56"/>
                </a:solidFill>
                <a:latin typeface="Verdana" panose="020B0604030504040204" pitchFamily="34" charset="0"/>
                <a:ea typeface="Verdana" panose="020B0604030504040204" pitchFamily="34" charset="0"/>
                <a:cs typeface="Verdana" panose="020B0604030504040204" pitchFamily="34" charset="0"/>
              </a:rPr>
              <a:t>Anxiety</a:t>
            </a:r>
          </a:p>
          <a:p>
            <a:r>
              <a:rPr lang="en-US" sz="1200" dirty="0">
                <a:solidFill>
                  <a:srgbClr val="3F2A56"/>
                </a:solidFill>
                <a:latin typeface="Verdana" panose="020B0604030504040204" pitchFamily="34" charset="0"/>
                <a:ea typeface="Verdana" panose="020B0604030504040204" pitchFamily="34" charset="0"/>
                <a:cs typeface="Verdana" panose="020B0604030504040204" pitchFamily="34" charset="0"/>
              </a:rPr>
              <a:t>Diabetes</a:t>
            </a:r>
          </a:p>
          <a:p>
            <a:r>
              <a:rPr lang="en-US" sz="1200" dirty="0">
                <a:solidFill>
                  <a:srgbClr val="3F2A56"/>
                </a:solidFill>
                <a:latin typeface="Verdana" panose="020B0604030504040204" pitchFamily="34" charset="0"/>
                <a:ea typeface="Verdana" panose="020B0604030504040204" pitchFamily="34" charset="0"/>
                <a:cs typeface="Verdana" panose="020B0604030504040204" pitchFamily="34" charset="0"/>
              </a:rPr>
              <a:t>Obesity</a:t>
            </a:r>
          </a:p>
          <a:p>
            <a:r>
              <a:rPr lang="en-US" sz="1200" dirty="0">
                <a:solidFill>
                  <a:srgbClr val="3F2A56"/>
                </a:solidFill>
                <a:latin typeface="Verdana" panose="020B0604030504040204" pitchFamily="34" charset="0"/>
                <a:ea typeface="Verdana" panose="020B0604030504040204" pitchFamily="34" charset="0"/>
                <a:cs typeface="Verdana" panose="020B0604030504040204" pitchFamily="34" charset="0"/>
              </a:rPr>
              <a:t>Heart Disease</a:t>
            </a:r>
          </a:p>
          <a:p>
            <a:r>
              <a:rPr lang="en-US" sz="1200" dirty="0">
                <a:solidFill>
                  <a:srgbClr val="3F2A56"/>
                </a:solidFill>
                <a:latin typeface="Verdana" panose="020B0604030504040204" pitchFamily="34" charset="0"/>
                <a:ea typeface="Verdana" panose="020B0604030504040204" pitchFamily="34" charset="0"/>
                <a:cs typeface="Verdana" panose="020B0604030504040204" pitchFamily="34" charset="0"/>
              </a:rPr>
              <a:t>Autoimmune</a:t>
            </a:r>
          </a:p>
        </p:txBody>
      </p:sp>
      <p:sp>
        <p:nvSpPr>
          <p:cNvPr id="15" name="TextBox 14"/>
          <p:cNvSpPr txBox="1"/>
          <p:nvPr/>
        </p:nvSpPr>
        <p:spPr>
          <a:xfrm>
            <a:off x="5159283" y="4193719"/>
            <a:ext cx="1061357" cy="1384995"/>
          </a:xfrm>
          <a:prstGeom prst="rect">
            <a:avLst/>
          </a:prstGeom>
          <a:noFill/>
        </p:spPr>
        <p:txBody>
          <a:bodyPr wrap="square" rtlCol="0">
            <a:spAutoFit/>
          </a:bodyPr>
          <a:lstStyle/>
          <a:p>
            <a:r>
              <a:rPr lang="en-US" sz="1200" dirty="0">
                <a:solidFill>
                  <a:srgbClr val="3F2A56"/>
                </a:solidFill>
                <a:latin typeface="Verdana" panose="020B0604030504040204" pitchFamily="34" charset="0"/>
                <a:ea typeface="Verdana" panose="020B0604030504040204" pitchFamily="34" charset="0"/>
                <a:cs typeface="Verdana" panose="020B0604030504040204" pitchFamily="34" charset="0"/>
              </a:rPr>
              <a:t>Fatigue</a:t>
            </a:r>
          </a:p>
          <a:p>
            <a:r>
              <a:rPr lang="en-US" sz="1200" dirty="0">
                <a:solidFill>
                  <a:srgbClr val="3F2A56"/>
                </a:solidFill>
                <a:latin typeface="Verdana" panose="020B0604030504040204" pitchFamily="34" charset="0"/>
                <a:ea typeface="Verdana" panose="020B0604030504040204" pitchFamily="34" charset="0"/>
                <a:cs typeface="Verdana" panose="020B0604030504040204" pitchFamily="34" charset="0"/>
              </a:rPr>
              <a:t>Tension</a:t>
            </a:r>
          </a:p>
          <a:p>
            <a:r>
              <a:rPr lang="en-US" sz="1200" dirty="0">
                <a:solidFill>
                  <a:srgbClr val="3F2A56"/>
                </a:solidFill>
                <a:latin typeface="Verdana" panose="020B0604030504040204" pitchFamily="34" charset="0"/>
                <a:ea typeface="Verdana" panose="020B0604030504040204" pitchFamily="34" charset="0"/>
                <a:cs typeface="Verdana" panose="020B0604030504040204" pitchFamily="34" charset="0"/>
              </a:rPr>
              <a:t>Sad</a:t>
            </a:r>
          </a:p>
          <a:p>
            <a:r>
              <a:rPr lang="en-US" sz="1200" dirty="0">
                <a:solidFill>
                  <a:srgbClr val="3F2A56"/>
                </a:solidFill>
                <a:latin typeface="Verdana" panose="020B0604030504040204" pitchFamily="34" charset="0"/>
                <a:ea typeface="Verdana" panose="020B0604030504040204" pitchFamily="34" charset="0"/>
                <a:cs typeface="Verdana" panose="020B0604030504040204" pitchFamily="34" charset="0"/>
              </a:rPr>
              <a:t>Brain Fog</a:t>
            </a:r>
          </a:p>
          <a:p>
            <a:r>
              <a:rPr lang="en-US" sz="1200" dirty="0">
                <a:solidFill>
                  <a:srgbClr val="3F2A56"/>
                </a:solidFill>
                <a:latin typeface="Verdana" panose="020B0604030504040204" pitchFamily="34" charset="0"/>
                <a:ea typeface="Verdana" panose="020B0604030504040204" pitchFamily="34" charset="0"/>
                <a:cs typeface="Verdana" panose="020B0604030504040204" pitchFamily="34" charset="0"/>
              </a:rPr>
              <a:t>Headaches</a:t>
            </a:r>
          </a:p>
          <a:p>
            <a:r>
              <a:rPr lang="en-US" sz="1200" dirty="0">
                <a:solidFill>
                  <a:srgbClr val="3F2A56"/>
                </a:solidFill>
                <a:latin typeface="Verdana" panose="020B0604030504040204" pitchFamily="34" charset="0"/>
                <a:ea typeface="Verdana" panose="020B0604030504040204" pitchFamily="34" charset="0"/>
                <a:cs typeface="Verdana" panose="020B0604030504040204" pitchFamily="34" charset="0"/>
              </a:rPr>
              <a:t>Acne</a:t>
            </a:r>
          </a:p>
          <a:p>
            <a:r>
              <a:rPr lang="en-US" sz="1200" dirty="0">
                <a:solidFill>
                  <a:srgbClr val="3F2A56"/>
                </a:solidFill>
                <a:latin typeface="Verdana" panose="020B0604030504040204" pitchFamily="34" charset="0"/>
                <a:ea typeface="Verdana" panose="020B0604030504040204" pitchFamily="34" charset="0"/>
                <a:cs typeface="Verdana" panose="020B0604030504040204" pitchFamily="34" charset="0"/>
              </a:rPr>
              <a:t>Eczema</a:t>
            </a:r>
          </a:p>
        </p:txBody>
      </p:sp>
      <p:sp>
        <p:nvSpPr>
          <p:cNvPr id="16" name="TextBox 15"/>
          <p:cNvSpPr txBox="1"/>
          <p:nvPr/>
        </p:nvSpPr>
        <p:spPr>
          <a:xfrm>
            <a:off x="8816075" y="4193719"/>
            <a:ext cx="977027" cy="1200329"/>
          </a:xfrm>
          <a:prstGeom prst="rect">
            <a:avLst/>
          </a:prstGeom>
          <a:noFill/>
        </p:spPr>
        <p:txBody>
          <a:bodyPr wrap="square" rtlCol="0">
            <a:spAutoFit/>
          </a:bodyPr>
          <a:lstStyle/>
          <a:p>
            <a:r>
              <a:rPr lang="en-US" sz="1200" dirty="0">
                <a:solidFill>
                  <a:srgbClr val="3F2A56"/>
                </a:solidFill>
                <a:latin typeface="Verdana" panose="020B0604030504040204" pitchFamily="34" charset="0"/>
                <a:ea typeface="Verdana" panose="020B0604030504040204" pitchFamily="34" charset="0"/>
                <a:cs typeface="Verdana" panose="020B0604030504040204" pitchFamily="34" charset="0"/>
              </a:rPr>
              <a:t>Energetic </a:t>
            </a:r>
          </a:p>
          <a:p>
            <a:r>
              <a:rPr lang="en-US" sz="1200" dirty="0">
                <a:solidFill>
                  <a:srgbClr val="3F2A56"/>
                </a:solidFill>
                <a:latin typeface="Verdana" panose="020B0604030504040204" pitchFamily="34" charset="0"/>
                <a:ea typeface="Verdana" panose="020B0604030504040204" pitchFamily="34" charset="0"/>
                <a:cs typeface="Verdana" panose="020B0604030504040204" pitchFamily="34" charset="0"/>
              </a:rPr>
              <a:t>Calmness</a:t>
            </a:r>
          </a:p>
          <a:p>
            <a:r>
              <a:rPr lang="en-US" sz="1200" dirty="0">
                <a:solidFill>
                  <a:srgbClr val="3F2A56"/>
                </a:solidFill>
                <a:latin typeface="Verdana" panose="020B0604030504040204" pitchFamily="34" charset="0"/>
                <a:ea typeface="Verdana" panose="020B0604030504040204" pitchFamily="34" charset="0"/>
                <a:cs typeface="Verdana" panose="020B0604030504040204" pitchFamily="34" charset="0"/>
              </a:rPr>
              <a:t>Happy</a:t>
            </a:r>
          </a:p>
          <a:p>
            <a:r>
              <a:rPr lang="en-US" sz="1200" dirty="0">
                <a:solidFill>
                  <a:srgbClr val="3F2A56"/>
                </a:solidFill>
                <a:latin typeface="Verdana" panose="020B0604030504040204" pitchFamily="34" charset="0"/>
                <a:ea typeface="Verdana" panose="020B0604030504040204" pitchFamily="34" charset="0"/>
                <a:cs typeface="Verdana" panose="020B0604030504040204" pitchFamily="34" charset="0"/>
              </a:rPr>
              <a:t>Sharp</a:t>
            </a:r>
          </a:p>
          <a:p>
            <a:r>
              <a:rPr lang="en-US" sz="1200" dirty="0">
                <a:solidFill>
                  <a:srgbClr val="3F2A56"/>
                </a:solidFill>
                <a:latin typeface="Verdana" panose="020B0604030504040204" pitchFamily="34" charset="0"/>
                <a:ea typeface="Verdana" panose="020B0604030504040204" pitchFamily="34" charset="0"/>
                <a:cs typeface="Verdana" panose="020B0604030504040204" pitchFamily="34" charset="0"/>
              </a:rPr>
              <a:t>Creative</a:t>
            </a:r>
          </a:p>
          <a:p>
            <a:r>
              <a:rPr lang="en-US" sz="1200" dirty="0">
                <a:solidFill>
                  <a:srgbClr val="3F2A56"/>
                </a:solidFill>
                <a:latin typeface="Verdana" panose="020B0604030504040204" pitchFamily="34" charset="0"/>
                <a:ea typeface="Verdana" panose="020B0604030504040204" pitchFamily="34" charset="0"/>
                <a:cs typeface="Verdana" panose="020B0604030504040204" pitchFamily="34" charset="0"/>
              </a:rPr>
              <a:t>Clear Skin</a:t>
            </a:r>
          </a:p>
        </p:txBody>
      </p:sp>
      <p:sp>
        <p:nvSpPr>
          <p:cNvPr id="3" name="Rectangle 2"/>
          <p:cNvSpPr/>
          <p:nvPr/>
        </p:nvSpPr>
        <p:spPr>
          <a:xfrm>
            <a:off x="2530928" y="4193719"/>
            <a:ext cx="1188357" cy="1200329"/>
          </a:xfrm>
          <a:prstGeom prst="rect">
            <a:avLst/>
          </a:prstGeom>
        </p:spPr>
        <p:txBody>
          <a:bodyPr wrap="square">
            <a:spAutoFit/>
          </a:bodyPr>
          <a:lstStyle/>
          <a:p>
            <a:r>
              <a:rPr lang="en-US" sz="1200" dirty="0">
                <a:solidFill>
                  <a:srgbClr val="3F2A56"/>
                </a:solidFill>
                <a:latin typeface="Verdana" panose="020B0604030504040204" pitchFamily="34" charset="0"/>
                <a:ea typeface="Verdana" panose="020B0604030504040204" pitchFamily="34" charset="0"/>
                <a:cs typeface="Verdana" panose="020B0604030504040204" pitchFamily="34" charset="0"/>
              </a:rPr>
              <a:t>Arthritis</a:t>
            </a:r>
          </a:p>
          <a:p>
            <a:r>
              <a:rPr lang="en-US" sz="1200" dirty="0">
                <a:solidFill>
                  <a:srgbClr val="3F2A56"/>
                </a:solidFill>
                <a:latin typeface="Verdana" panose="020B0604030504040204" pitchFamily="34" charset="0"/>
                <a:ea typeface="Verdana" panose="020B0604030504040204" pitchFamily="34" charset="0"/>
                <a:cs typeface="Verdana" panose="020B0604030504040204" pitchFamily="34" charset="0"/>
              </a:rPr>
              <a:t>Fibromyalgia</a:t>
            </a:r>
          </a:p>
          <a:p>
            <a:r>
              <a:rPr lang="en-US" sz="1200" dirty="0">
                <a:solidFill>
                  <a:srgbClr val="3F2A56"/>
                </a:solidFill>
                <a:latin typeface="Verdana" panose="020B0604030504040204" pitchFamily="34" charset="0"/>
                <a:ea typeface="Verdana" panose="020B0604030504040204" pitchFamily="34" charset="0"/>
                <a:cs typeface="Verdana" panose="020B0604030504040204" pitchFamily="34" charset="0"/>
              </a:rPr>
              <a:t>CFS</a:t>
            </a:r>
          </a:p>
          <a:p>
            <a:r>
              <a:rPr lang="en-US" sz="1200" dirty="0">
                <a:solidFill>
                  <a:srgbClr val="3F2A56"/>
                </a:solidFill>
                <a:latin typeface="Verdana" panose="020B0604030504040204" pitchFamily="34" charset="0"/>
                <a:ea typeface="Verdana" panose="020B0604030504040204" pitchFamily="34" charset="0"/>
                <a:cs typeface="Verdana" panose="020B0604030504040204" pitchFamily="34" charset="0"/>
              </a:rPr>
              <a:t>Dementia</a:t>
            </a:r>
          </a:p>
          <a:p>
            <a:r>
              <a:rPr lang="en-US" sz="1200" dirty="0">
                <a:solidFill>
                  <a:srgbClr val="3F2A56"/>
                </a:solidFill>
                <a:latin typeface="Verdana" panose="020B0604030504040204" pitchFamily="34" charset="0"/>
                <a:ea typeface="Verdana" panose="020B0604030504040204" pitchFamily="34" charset="0"/>
                <a:cs typeface="Verdana" panose="020B0604030504040204" pitchFamily="34" charset="0"/>
              </a:rPr>
              <a:t>ADD / ADHD</a:t>
            </a:r>
          </a:p>
          <a:p>
            <a:r>
              <a:rPr lang="en-US" sz="1200" dirty="0">
                <a:solidFill>
                  <a:srgbClr val="3F2A56"/>
                </a:solidFill>
                <a:latin typeface="Verdana" panose="020B0604030504040204" pitchFamily="34" charset="0"/>
                <a:ea typeface="Verdana" panose="020B0604030504040204" pitchFamily="34" charset="0"/>
                <a:cs typeface="Verdana" panose="020B0604030504040204" pitchFamily="34" charset="0"/>
              </a:rPr>
              <a:t>Alzheimer’s</a:t>
            </a:r>
          </a:p>
        </p:txBody>
      </p:sp>
      <p:sp>
        <p:nvSpPr>
          <p:cNvPr id="12" name="Rectangle 11"/>
          <p:cNvSpPr/>
          <p:nvPr/>
        </p:nvSpPr>
        <p:spPr>
          <a:xfrm>
            <a:off x="6157139" y="4193719"/>
            <a:ext cx="1188357" cy="1200329"/>
          </a:xfrm>
          <a:prstGeom prst="rect">
            <a:avLst/>
          </a:prstGeom>
        </p:spPr>
        <p:txBody>
          <a:bodyPr wrap="square">
            <a:spAutoFit/>
          </a:bodyPr>
          <a:lstStyle/>
          <a:p>
            <a:r>
              <a:rPr lang="en-US" sz="1200" dirty="0">
                <a:solidFill>
                  <a:srgbClr val="3F2A56"/>
                </a:solidFill>
                <a:latin typeface="Verdana" panose="020B0604030504040204" pitchFamily="34" charset="0"/>
                <a:ea typeface="Verdana" panose="020B0604030504040204" pitchFamily="34" charset="0"/>
                <a:cs typeface="Verdana" panose="020B0604030504040204" pitchFamily="34" charset="0"/>
              </a:rPr>
              <a:t>Congestion</a:t>
            </a:r>
          </a:p>
          <a:p>
            <a:r>
              <a:rPr lang="en-US" sz="1200" dirty="0">
                <a:solidFill>
                  <a:srgbClr val="3F2A56"/>
                </a:solidFill>
                <a:latin typeface="Verdana" panose="020B0604030504040204" pitchFamily="34" charset="0"/>
                <a:ea typeface="Verdana" panose="020B0604030504040204" pitchFamily="34" charset="0"/>
                <a:cs typeface="Verdana" panose="020B0604030504040204" pitchFamily="34" charset="0"/>
              </a:rPr>
              <a:t>URTI’s</a:t>
            </a:r>
          </a:p>
          <a:p>
            <a:r>
              <a:rPr lang="en-US" sz="1200" dirty="0">
                <a:solidFill>
                  <a:srgbClr val="3F2A56"/>
                </a:solidFill>
                <a:latin typeface="Verdana" panose="020B0604030504040204" pitchFamily="34" charset="0"/>
                <a:ea typeface="Verdana" panose="020B0604030504040204" pitchFamily="34" charset="0"/>
                <a:cs typeface="Verdana" panose="020B0604030504040204" pitchFamily="34" charset="0"/>
              </a:rPr>
              <a:t>Joint Pain</a:t>
            </a:r>
          </a:p>
          <a:p>
            <a:r>
              <a:rPr lang="en-US" sz="1200" dirty="0">
                <a:solidFill>
                  <a:srgbClr val="3F2A56"/>
                </a:solidFill>
                <a:latin typeface="Verdana" panose="020B0604030504040204" pitchFamily="34" charset="0"/>
                <a:ea typeface="Verdana" panose="020B0604030504040204" pitchFamily="34" charset="0"/>
                <a:cs typeface="Verdana" panose="020B0604030504040204" pitchFamily="34" charset="0"/>
              </a:rPr>
              <a:t>Muscle Pain</a:t>
            </a:r>
          </a:p>
          <a:p>
            <a:r>
              <a:rPr lang="en-US" sz="1200" dirty="0">
                <a:solidFill>
                  <a:srgbClr val="3F2A56"/>
                </a:solidFill>
                <a:latin typeface="Verdana" panose="020B0604030504040204" pitchFamily="34" charset="0"/>
                <a:ea typeface="Verdana" panose="020B0604030504040204" pitchFamily="34" charset="0"/>
                <a:cs typeface="Verdana" panose="020B0604030504040204" pitchFamily="34" charset="0"/>
              </a:rPr>
              <a:t>Bloated </a:t>
            </a:r>
          </a:p>
          <a:p>
            <a:r>
              <a:rPr lang="en-US" sz="1200" dirty="0">
                <a:solidFill>
                  <a:srgbClr val="3F2A56"/>
                </a:solidFill>
                <a:latin typeface="Verdana" panose="020B0604030504040204" pitchFamily="34" charset="0"/>
                <a:ea typeface="Verdana" panose="020B0604030504040204" pitchFamily="34" charset="0"/>
                <a:cs typeface="Verdana" panose="020B0604030504040204" pitchFamily="34" charset="0"/>
              </a:rPr>
              <a:t>Chubby</a:t>
            </a:r>
          </a:p>
        </p:txBody>
      </p:sp>
      <p:sp>
        <p:nvSpPr>
          <p:cNvPr id="14" name="TextBox 13"/>
          <p:cNvSpPr txBox="1"/>
          <p:nvPr/>
        </p:nvSpPr>
        <p:spPr>
          <a:xfrm>
            <a:off x="9822666" y="4193719"/>
            <a:ext cx="1073933" cy="1015663"/>
          </a:xfrm>
          <a:prstGeom prst="rect">
            <a:avLst/>
          </a:prstGeom>
          <a:noFill/>
        </p:spPr>
        <p:txBody>
          <a:bodyPr wrap="square" rtlCol="0">
            <a:spAutoFit/>
          </a:bodyPr>
          <a:lstStyle/>
          <a:p>
            <a:r>
              <a:rPr lang="en-US" sz="1200" dirty="0">
                <a:solidFill>
                  <a:srgbClr val="3F2A56"/>
                </a:solidFill>
                <a:latin typeface="Verdana" panose="020B0604030504040204" pitchFamily="34" charset="0"/>
                <a:ea typeface="Verdana" panose="020B0604030504040204" pitchFamily="34" charset="0"/>
                <a:cs typeface="Verdana" panose="020B0604030504040204" pitchFamily="34" charset="0"/>
              </a:rPr>
              <a:t>Rarely Sick</a:t>
            </a:r>
          </a:p>
          <a:p>
            <a:r>
              <a:rPr lang="en-US" sz="1200" dirty="0">
                <a:solidFill>
                  <a:srgbClr val="3F2A56"/>
                </a:solidFill>
                <a:latin typeface="Verdana" panose="020B0604030504040204" pitchFamily="34" charset="0"/>
                <a:ea typeface="Verdana" panose="020B0604030504040204" pitchFamily="34" charset="0"/>
                <a:cs typeface="Verdana" panose="020B0604030504040204" pitchFamily="34" charset="0"/>
              </a:rPr>
              <a:t>Flexible</a:t>
            </a:r>
          </a:p>
          <a:p>
            <a:r>
              <a:rPr lang="en-US" sz="1200" dirty="0">
                <a:solidFill>
                  <a:srgbClr val="3F2A56"/>
                </a:solidFill>
                <a:latin typeface="Verdana" panose="020B0604030504040204" pitchFamily="34" charset="0"/>
                <a:ea typeface="Verdana" panose="020B0604030504040204" pitchFamily="34" charset="0"/>
                <a:cs typeface="Verdana" panose="020B0604030504040204" pitchFamily="34" charset="0"/>
              </a:rPr>
              <a:t>Lean</a:t>
            </a:r>
          </a:p>
          <a:p>
            <a:r>
              <a:rPr lang="en-US" sz="1200" dirty="0">
                <a:solidFill>
                  <a:srgbClr val="3F2A56"/>
                </a:solidFill>
                <a:latin typeface="Verdana" panose="020B0604030504040204" pitchFamily="34" charset="0"/>
                <a:ea typeface="Verdana" panose="020B0604030504040204" pitchFamily="34" charset="0"/>
                <a:cs typeface="Verdana" panose="020B0604030504040204" pitchFamily="34" charset="0"/>
              </a:rPr>
              <a:t>Strong</a:t>
            </a:r>
          </a:p>
          <a:p>
            <a:r>
              <a:rPr lang="en-US" sz="1200" dirty="0">
                <a:solidFill>
                  <a:srgbClr val="3F2A56"/>
                </a:solidFill>
                <a:latin typeface="Verdana" panose="020B0604030504040204" pitchFamily="34" charset="0"/>
                <a:ea typeface="Verdana" panose="020B0604030504040204" pitchFamily="34" charset="0"/>
                <a:cs typeface="Verdana" panose="020B0604030504040204" pitchFamily="34" charset="0"/>
              </a:rPr>
              <a:t>Resilient</a:t>
            </a:r>
          </a:p>
        </p:txBody>
      </p:sp>
      <p:sp>
        <p:nvSpPr>
          <p:cNvPr id="18" name="TextBox 17"/>
          <p:cNvSpPr txBox="1"/>
          <p:nvPr/>
        </p:nvSpPr>
        <p:spPr>
          <a:xfrm>
            <a:off x="1059475" y="3263704"/>
            <a:ext cx="638763" cy="461665"/>
          </a:xfrm>
          <a:prstGeom prst="rect">
            <a:avLst/>
          </a:prstGeom>
          <a:noFill/>
        </p:spPr>
        <p:txBody>
          <a:bodyPr wrap="square" rtlCol="0">
            <a:spAutoFit/>
          </a:bodyPr>
          <a:lstStyle/>
          <a:p>
            <a:pPr algn="ctr"/>
            <a:r>
              <a:rPr lang="en-US" sz="2400" b="1" dirty="0">
                <a:solidFill>
                  <a:schemeClr val="bg1"/>
                </a:solidFill>
                <a:latin typeface="Verdana" panose="020B0604030504040204" pitchFamily="34" charset="0"/>
                <a:cs typeface="Verdana" panose="020B0604030504040204" pitchFamily="34" charset="0"/>
              </a:rPr>
              <a:t>1</a:t>
            </a:r>
          </a:p>
        </p:txBody>
      </p:sp>
      <p:sp>
        <p:nvSpPr>
          <p:cNvPr id="19" name="TextBox 18"/>
          <p:cNvSpPr txBox="1"/>
          <p:nvPr/>
        </p:nvSpPr>
        <p:spPr>
          <a:xfrm>
            <a:off x="912281" y="6123801"/>
            <a:ext cx="1016001" cy="276999"/>
          </a:xfrm>
          <a:prstGeom prst="rect">
            <a:avLst/>
          </a:prstGeom>
          <a:noFill/>
        </p:spPr>
        <p:txBody>
          <a:bodyPr wrap="square" rtlCol="0">
            <a:spAutoFit/>
          </a:bodyPr>
          <a:lstStyle/>
          <a:p>
            <a:pPr algn="ctr"/>
            <a:r>
              <a:rPr lang="en-US" sz="1200" b="1" dirty="0">
                <a:solidFill>
                  <a:srgbClr val="3F2A56"/>
                </a:solidFill>
                <a:latin typeface="Verdana" panose="020B0604030504040204" pitchFamily="34" charset="0"/>
                <a:cs typeface="Verdana" panose="020B0604030504040204" pitchFamily="34" charset="0"/>
              </a:rPr>
              <a:t>RED</a:t>
            </a:r>
          </a:p>
        </p:txBody>
      </p:sp>
      <p:sp>
        <p:nvSpPr>
          <p:cNvPr id="20" name="TextBox 19"/>
          <p:cNvSpPr txBox="1"/>
          <p:nvPr/>
        </p:nvSpPr>
        <p:spPr>
          <a:xfrm>
            <a:off x="2474382" y="6123801"/>
            <a:ext cx="1016001" cy="276999"/>
          </a:xfrm>
          <a:prstGeom prst="rect">
            <a:avLst/>
          </a:prstGeom>
          <a:noFill/>
        </p:spPr>
        <p:txBody>
          <a:bodyPr wrap="square" rtlCol="0">
            <a:spAutoFit/>
          </a:bodyPr>
          <a:lstStyle/>
          <a:p>
            <a:pPr algn="ctr"/>
            <a:r>
              <a:rPr lang="en-US" sz="1200" b="1" dirty="0">
                <a:solidFill>
                  <a:srgbClr val="3F2A56"/>
                </a:solidFill>
                <a:latin typeface="Verdana" panose="020B0604030504040204" pitchFamily="34" charset="0"/>
                <a:cs typeface="Verdana" panose="020B0604030504040204" pitchFamily="34" charset="0"/>
              </a:rPr>
              <a:t>ORANGE</a:t>
            </a:r>
          </a:p>
        </p:txBody>
      </p:sp>
      <p:sp>
        <p:nvSpPr>
          <p:cNvPr id="21" name="TextBox 20"/>
          <p:cNvSpPr txBox="1"/>
          <p:nvPr/>
        </p:nvSpPr>
        <p:spPr>
          <a:xfrm>
            <a:off x="4036483" y="6123801"/>
            <a:ext cx="1016001" cy="276999"/>
          </a:xfrm>
          <a:prstGeom prst="rect">
            <a:avLst/>
          </a:prstGeom>
          <a:noFill/>
        </p:spPr>
        <p:txBody>
          <a:bodyPr wrap="square" rtlCol="0">
            <a:spAutoFit/>
          </a:bodyPr>
          <a:lstStyle/>
          <a:p>
            <a:pPr algn="ctr"/>
            <a:r>
              <a:rPr lang="en-US" sz="1200" b="1" dirty="0">
                <a:solidFill>
                  <a:srgbClr val="3F2A56"/>
                </a:solidFill>
                <a:latin typeface="Verdana" panose="020B0604030504040204" pitchFamily="34" charset="0"/>
                <a:cs typeface="Verdana" panose="020B0604030504040204" pitchFamily="34" charset="0"/>
              </a:rPr>
              <a:t>YELLOW</a:t>
            </a:r>
          </a:p>
        </p:txBody>
      </p:sp>
      <p:sp>
        <p:nvSpPr>
          <p:cNvPr id="22" name="TextBox 21"/>
          <p:cNvSpPr txBox="1"/>
          <p:nvPr/>
        </p:nvSpPr>
        <p:spPr>
          <a:xfrm>
            <a:off x="5588001" y="6123801"/>
            <a:ext cx="1016001" cy="276999"/>
          </a:xfrm>
          <a:prstGeom prst="rect">
            <a:avLst/>
          </a:prstGeom>
          <a:noFill/>
        </p:spPr>
        <p:txBody>
          <a:bodyPr wrap="square" rtlCol="0">
            <a:spAutoFit/>
          </a:bodyPr>
          <a:lstStyle/>
          <a:p>
            <a:pPr algn="ctr"/>
            <a:r>
              <a:rPr lang="en-US" sz="1200" b="1" dirty="0">
                <a:solidFill>
                  <a:srgbClr val="3F2A56"/>
                </a:solidFill>
                <a:latin typeface="Verdana" panose="020B0604030504040204" pitchFamily="34" charset="0"/>
                <a:cs typeface="Verdana" panose="020B0604030504040204" pitchFamily="34" charset="0"/>
              </a:rPr>
              <a:t>GREEN</a:t>
            </a:r>
          </a:p>
        </p:txBody>
      </p:sp>
      <p:sp>
        <p:nvSpPr>
          <p:cNvPr id="23" name="TextBox 22"/>
          <p:cNvSpPr txBox="1"/>
          <p:nvPr/>
        </p:nvSpPr>
        <p:spPr>
          <a:xfrm>
            <a:off x="7171268" y="6123801"/>
            <a:ext cx="1016001" cy="276999"/>
          </a:xfrm>
          <a:prstGeom prst="rect">
            <a:avLst/>
          </a:prstGeom>
          <a:noFill/>
        </p:spPr>
        <p:txBody>
          <a:bodyPr wrap="square" rtlCol="0">
            <a:spAutoFit/>
          </a:bodyPr>
          <a:lstStyle/>
          <a:p>
            <a:pPr algn="ctr"/>
            <a:r>
              <a:rPr lang="en-US" sz="1200" b="1" dirty="0">
                <a:solidFill>
                  <a:srgbClr val="3F2A56"/>
                </a:solidFill>
                <a:latin typeface="Verdana" panose="020B0604030504040204" pitchFamily="34" charset="0"/>
                <a:cs typeface="Verdana" panose="020B0604030504040204" pitchFamily="34" charset="0"/>
              </a:rPr>
              <a:t>BLUE</a:t>
            </a:r>
          </a:p>
        </p:txBody>
      </p:sp>
      <p:sp>
        <p:nvSpPr>
          <p:cNvPr id="24" name="TextBox 23"/>
          <p:cNvSpPr txBox="1"/>
          <p:nvPr/>
        </p:nvSpPr>
        <p:spPr>
          <a:xfrm>
            <a:off x="8722786" y="6123801"/>
            <a:ext cx="1016001" cy="276999"/>
          </a:xfrm>
          <a:prstGeom prst="rect">
            <a:avLst/>
          </a:prstGeom>
          <a:noFill/>
        </p:spPr>
        <p:txBody>
          <a:bodyPr wrap="square" rtlCol="0">
            <a:spAutoFit/>
          </a:bodyPr>
          <a:lstStyle/>
          <a:p>
            <a:pPr algn="ctr"/>
            <a:r>
              <a:rPr lang="en-US" sz="1200" b="1" dirty="0">
                <a:solidFill>
                  <a:srgbClr val="3F2A56"/>
                </a:solidFill>
                <a:latin typeface="Verdana" panose="020B0604030504040204" pitchFamily="34" charset="0"/>
                <a:cs typeface="Verdana" panose="020B0604030504040204" pitchFamily="34" charset="0"/>
              </a:rPr>
              <a:t>INDIGO</a:t>
            </a:r>
          </a:p>
        </p:txBody>
      </p:sp>
      <p:sp>
        <p:nvSpPr>
          <p:cNvPr id="25" name="TextBox 24"/>
          <p:cNvSpPr txBox="1"/>
          <p:nvPr/>
        </p:nvSpPr>
        <p:spPr>
          <a:xfrm>
            <a:off x="10295467" y="6123801"/>
            <a:ext cx="1016001" cy="276999"/>
          </a:xfrm>
          <a:prstGeom prst="rect">
            <a:avLst/>
          </a:prstGeom>
          <a:noFill/>
        </p:spPr>
        <p:txBody>
          <a:bodyPr wrap="square" rtlCol="0">
            <a:spAutoFit/>
          </a:bodyPr>
          <a:lstStyle/>
          <a:p>
            <a:pPr algn="ctr"/>
            <a:r>
              <a:rPr lang="en-US" sz="1200" b="1" dirty="0">
                <a:solidFill>
                  <a:srgbClr val="3F2A56"/>
                </a:solidFill>
                <a:latin typeface="Verdana" panose="020B0604030504040204" pitchFamily="34" charset="0"/>
                <a:cs typeface="Verdana" panose="020B0604030504040204" pitchFamily="34" charset="0"/>
              </a:rPr>
              <a:t>VIOLET</a:t>
            </a:r>
          </a:p>
        </p:txBody>
      </p:sp>
      <p:sp>
        <p:nvSpPr>
          <p:cNvPr id="26" name="Rectangle 25"/>
          <p:cNvSpPr/>
          <p:nvPr/>
        </p:nvSpPr>
        <p:spPr>
          <a:xfrm>
            <a:off x="838200" y="5646043"/>
            <a:ext cx="10515600" cy="411238"/>
          </a:xfrm>
          <a:prstGeom prst="rect">
            <a:avLst/>
          </a:prstGeom>
          <a:gradFill>
            <a:gsLst>
              <a:gs pos="0">
                <a:srgbClr val="800000"/>
              </a:gs>
              <a:gs pos="21000">
                <a:srgbClr val="FF6600"/>
              </a:gs>
              <a:gs pos="35000">
                <a:srgbClr val="FFFF00"/>
              </a:gs>
              <a:gs pos="9000">
                <a:srgbClr val="FF0000"/>
              </a:gs>
              <a:gs pos="53000">
                <a:srgbClr val="008000"/>
              </a:gs>
              <a:gs pos="62000">
                <a:srgbClr val="0000FF"/>
              </a:gs>
              <a:gs pos="80000">
                <a:srgbClr val="000090"/>
              </a:gs>
              <a:gs pos="99000">
                <a:srgbClr val="660066"/>
              </a:gs>
            </a:gsLst>
            <a:lin ang="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 name="TextBox 26"/>
          <p:cNvSpPr txBox="1"/>
          <p:nvPr/>
        </p:nvSpPr>
        <p:spPr>
          <a:xfrm>
            <a:off x="2108325" y="3263704"/>
            <a:ext cx="638763" cy="461665"/>
          </a:xfrm>
          <a:prstGeom prst="rect">
            <a:avLst/>
          </a:prstGeom>
          <a:noFill/>
        </p:spPr>
        <p:txBody>
          <a:bodyPr wrap="square" rtlCol="0">
            <a:spAutoFit/>
          </a:bodyPr>
          <a:lstStyle/>
          <a:p>
            <a:pPr algn="ctr"/>
            <a:r>
              <a:rPr lang="en-US" sz="2400" b="1" dirty="0">
                <a:solidFill>
                  <a:schemeClr val="bg1"/>
                </a:solidFill>
                <a:latin typeface="Verdana" panose="020B0604030504040204" pitchFamily="34" charset="0"/>
                <a:cs typeface="Verdana" panose="020B0604030504040204" pitchFamily="34" charset="0"/>
              </a:rPr>
              <a:t>2</a:t>
            </a:r>
          </a:p>
        </p:txBody>
      </p:sp>
      <p:sp>
        <p:nvSpPr>
          <p:cNvPr id="28" name="TextBox 27"/>
          <p:cNvSpPr txBox="1"/>
          <p:nvPr/>
        </p:nvSpPr>
        <p:spPr>
          <a:xfrm>
            <a:off x="3157175" y="3263704"/>
            <a:ext cx="638763" cy="461665"/>
          </a:xfrm>
          <a:prstGeom prst="rect">
            <a:avLst/>
          </a:prstGeom>
          <a:noFill/>
        </p:spPr>
        <p:txBody>
          <a:bodyPr wrap="square" rtlCol="0">
            <a:spAutoFit/>
          </a:bodyPr>
          <a:lstStyle/>
          <a:p>
            <a:pPr algn="ctr"/>
            <a:r>
              <a:rPr lang="en-US" sz="2400" b="1" dirty="0">
                <a:solidFill>
                  <a:schemeClr val="bg1"/>
                </a:solidFill>
                <a:latin typeface="Verdana" panose="020B0604030504040204" pitchFamily="34" charset="0"/>
                <a:cs typeface="Verdana" panose="020B0604030504040204" pitchFamily="34" charset="0"/>
              </a:rPr>
              <a:t>3</a:t>
            </a:r>
          </a:p>
        </p:txBody>
      </p:sp>
      <p:sp>
        <p:nvSpPr>
          <p:cNvPr id="29" name="TextBox 28"/>
          <p:cNvSpPr txBox="1"/>
          <p:nvPr/>
        </p:nvSpPr>
        <p:spPr>
          <a:xfrm>
            <a:off x="4206025" y="3263704"/>
            <a:ext cx="638763" cy="461665"/>
          </a:xfrm>
          <a:prstGeom prst="rect">
            <a:avLst/>
          </a:prstGeom>
          <a:noFill/>
        </p:spPr>
        <p:txBody>
          <a:bodyPr wrap="square" rtlCol="0">
            <a:spAutoFit/>
          </a:bodyPr>
          <a:lstStyle/>
          <a:p>
            <a:pPr algn="ctr"/>
            <a:r>
              <a:rPr lang="en-US" sz="2400" b="1" dirty="0">
                <a:solidFill>
                  <a:schemeClr val="bg1"/>
                </a:solidFill>
                <a:latin typeface="Verdana" panose="020B0604030504040204" pitchFamily="34" charset="0"/>
                <a:cs typeface="Verdana" panose="020B0604030504040204" pitchFamily="34" charset="0"/>
              </a:rPr>
              <a:t>4</a:t>
            </a:r>
          </a:p>
        </p:txBody>
      </p:sp>
      <p:sp>
        <p:nvSpPr>
          <p:cNvPr id="30" name="TextBox 29"/>
          <p:cNvSpPr txBox="1"/>
          <p:nvPr/>
        </p:nvSpPr>
        <p:spPr>
          <a:xfrm>
            <a:off x="5254875" y="3263704"/>
            <a:ext cx="638763" cy="461665"/>
          </a:xfrm>
          <a:prstGeom prst="rect">
            <a:avLst/>
          </a:prstGeom>
          <a:noFill/>
        </p:spPr>
        <p:txBody>
          <a:bodyPr wrap="square" rtlCol="0">
            <a:spAutoFit/>
          </a:bodyPr>
          <a:lstStyle/>
          <a:p>
            <a:pPr algn="ctr"/>
            <a:r>
              <a:rPr lang="en-US" sz="2400" b="1" dirty="0">
                <a:solidFill>
                  <a:schemeClr val="bg1"/>
                </a:solidFill>
                <a:latin typeface="Verdana" panose="020B0604030504040204" pitchFamily="34" charset="0"/>
                <a:cs typeface="Verdana" panose="020B0604030504040204" pitchFamily="34" charset="0"/>
              </a:rPr>
              <a:t>5</a:t>
            </a:r>
          </a:p>
        </p:txBody>
      </p:sp>
      <p:sp>
        <p:nvSpPr>
          <p:cNvPr id="31" name="TextBox 30"/>
          <p:cNvSpPr txBox="1"/>
          <p:nvPr/>
        </p:nvSpPr>
        <p:spPr>
          <a:xfrm>
            <a:off x="6303725" y="3263704"/>
            <a:ext cx="638763" cy="461665"/>
          </a:xfrm>
          <a:prstGeom prst="rect">
            <a:avLst/>
          </a:prstGeom>
          <a:noFill/>
        </p:spPr>
        <p:txBody>
          <a:bodyPr wrap="square" rtlCol="0">
            <a:spAutoFit/>
          </a:bodyPr>
          <a:lstStyle/>
          <a:p>
            <a:pPr algn="ctr"/>
            <a:r>
              <a:rPr lang="en-US" sz="2400" b="1" dirty="0">
                <a:solidFill>
                  <a:schemeClr val="bg1"/>
                </a:solidFill>
                <a:latin typeface="Verdana" panose="020B0604030504040204" pitchFamily="34" charset="0"/>
                <a:cs typeface="Verdana" panose="020B0604030504040204" pitchFamily="34" charset="0"/>
              </a:rPr>
              <a:t>6</a:t>
            </a:r>
          </a:p>
        </p:txBody>
      </p:sp>
      <p:sp>
        <p:nvSpPr>
          <p:cNvPr id="32" name="TextBox 31"/>
          <p:cNvSpPr txBox="1"/>
          <p:nvPr/>
        </p:nvSpPr>
        <p:spPr>
          <a:xfrm>
            <a:off x="7352575" y="3263704"/>
            <a:ext cx="638763" cy="461665"/>
          </a:xfrm>
          <a:prstGeom prst="rect">
            <a:avLst/>
          </a:prstGeom>
          <a:noFill/>
        </p:spPr>
        <p:txBody>
          <a:bodyPr wrap="square" rtlCol="0">
            <a:spAutoFit/>
          </a:bodyPr>
          <a:lstStyle/>
          <a:p>
            <a:pPr algn="ctr"/>
            <a:r>
              <a:rPr lang="en-US" sz="2400" b="1" dirty="0">
                <a:solidFill>
                  <a:schemeClr val="bg1"/>
                </a:solidFill>
                <a:latin typeface="Verdana" panose="020B0604030504040204" pitchFamily="34" charset="0"/>
                <a:cs typeface="Verdana" panose="020B0604030504040204" pitchFamily="34" charset="0"/>
              </a:rPr>
              <a:t>7</a:t>
            </a:r>
          </a:p>
        </p:txBody>
      </p:sp>
      <p:sp>
        <p:nvSpPr>
          <p:cNvPr id="33" name="TextBox 32"/>
          <p:cNvSpPr txBox="1"/>
          <p:nvPr/>
        </p:nvSpPr>
        <p:spPr>
          <a:xfrm>
            <a:off x="8401425" y="3263704"/>
            <a:ext cx="638763" cy="461665"/>
          </a:xfrm>
          <a:prstGeom prst="rect">
            <a:avLst/>
          </a:prstGeom>
          <a:noFill/>
        </p:spPr>
        <p:txBody>
          <a:bodyPr wrap="square" rtlCol="0">
            <a:spAutoFit/>
          </a:bodyPr>
          <a:lstStyle/>
          <a:p>
            <a:pPr algn="ctr"/>
            <a:r>
              <a:rPr lang="en-US" sz="2400" b="1" dirty="0">
                <a:solidFill>
                  <a:schemeClr val="bg1"/>
                </a:solidFill>
                <a:latin typeface="Verdana" panose="020B0604030504040204" pitchFamily="34" charset="0"/>
                <a:cs typeface="Verdana" panose="020B0604030504040204" pitchFamily="34" charset="0"/>
              </a:rPr>
              <a:t>8</a:t>
            </a:r>
          </a:p>
        </p:txBody>
      </p:sp>
      <p:sp>
        <p:nvSpPr>
          <p:cNvPr id="34" name="TextBox 33"/>
          <p:cNvSpPr txBox="1"/>
          <p:nvPr/>
        </p:nvSpPr>
        <p:spPr>
          <a:xfrm>
            <a:off x="9450275" y="3263704"/>
            <a:ext cx="638763" cy="461665"/>
          </a:xfrm>
          <a:prstGeom prst="rect">
            <a:avLst/>
          </a:prstGeom>
          <a:noFill/>
        </p:spPr>
        <p:txBody>
          <a:bodyPr wrap="square" rtlCol="0">
            <a:spAutoFit/>
          </a:bodyPr>
          <a:lstStyle/>
          <a:p>
            <a:pPr algn="ctr"/>
            <a:r>
              <a:rPr lang="en-US" sz="2400" b="1" dirty="0">
                <a:solidFill>
                  <a:schemeClr val="bg1"/>
                </a:solidFill>
                <a:latin typeface="Verdana" panose="020B0604030504040204" pitchFamily="34" charset="0"/>
                <a:cs typeface="Verdana" panose="020B0604030504040204" pitchFamily="34" charset="0"/>
              </a:rPr>
              <a:t>9</a:t>
            </a:r>
          </a:p>
        </p:txBody>
      </p:sp>
      <p:sp>
        <p:nvSpPr>
          <p:cNvPr id="35" name="TextBox 34"/>
          <p:cNvSpPr txBox="1"/>
          <p:nvPr/>
        </p:nvSpPr>
        <p:spPr>
          <a:xfrm>
            <a:off x="10499126" y="3263704"/>
            <a:ext cx="638763" cy="461665"/>
          </a:xfrm>
          <a:prstGeom prst="rect">
            <a:avLst/>
          </a:prstGeom>
          <a:noFill/>
        </p:spPr>
        <p:txBody>
          <a:bodyPr wrap="square" rtlCol="0">
            <a:spAutoFit/>
          </a:bodyPr>
          <a:lstStyle/>
          <a:p>
            <a:pPr algn="ctr"/>
            <a:r>
              <a:rPr lang="en-US" sz="2400" b="1" dirty="0">
                <a:solidFill>
                  <a:schemeClr val="bg1"/>
                </a:solidFill>
                <a:latin typeface="Verdana" panose="020B0604030504040204" pitchFamily="34" charset="0"/>
                <a:cs typeface="Verdana" panose="020B0604030504040204" pitchFamily="34" charset="0"/>
              </a:rPr>
              <a:t>10</a:t>
            </a:r>
          </a:p>
        </p:txBody>
      </p:sp>
      <p:sp>
        <p:nvSpPr>
          <p:cNvPr id="36" name="Title 1"/>
          <p:cNvSpPr>
            <a:spLocks noGrp="1"/>
          </p:cNvSpPr>
          <p:nvPr>
            <p:ph type="title"/>
          </p:nvPr>
        </p:nvSpPr>
        <p:spPr>
          <a:xfrm>
            <a:off x="838200" y="503237"/>
            <a:ext cx="10515600" cy="1325563"/>
          </a:xfrm>
        </p:spPr>
        <p:txBody>
          <a:bodyPr>
            <a:noAutofit/>
          </a:bodyPr>
          <a:lstStyle/>
          <a:p>
            <a:r>
              <a:rPr lang="en-US" sz="2800" b="0" dirty="0">
                <a:solidFill>
                  <a:srgbClr val="822E7F"/>
                </a:solidFill>
                <a:ea typeface="Verdana" panose="020B0604030504040204" pitchFamily="34" charset="0"/>
              </a:rPr>
              <a:t>THE THREE THINGS YOU SHOULD KNOW ABOUT</a:t>
            </a:r>
            <a:br>
              <a:rPr lang="en-US" dirty="0">
                <a:solidFill>
                  <a:srgbClr val="402B56"/>
                </a:solidFill>
              </a:rPr>
            </a:br>
            <a:r>
              <a:rPr lang="en-US" dirty="0">
                <a:solidFill>
                  <a:srgbClr val="402B56"/>
                </a:solidFill>
              </a:rPr>
              <a:t>MENTAL WELLNESS</a:t>
            </a:r>
            <a:br>
              <a:rPr lang="en-US" dirty="0">
                <a:solidFill>
                  <a:srgbClr val="402B56"/>
                </a:solidFill>
              </a:rPr>
            </a:br>
            <a:endParaRPr lang="en-US" sz="2400" dirty="0">
              <a:solidFill>
                <a:srgbClr val="822E7F"/>
              </a:solidFill>
            </a:endParaRPr>
          </a:p>
        </p:txBody>
      </p:sp>
      <p:sp>
        <p:nvSpPr>
          <p:cNvPr id="37" name="Text Placeholder 2"/>
          <p:cNvSpPr>
            <a:spLocks noGrp="1"/>
          </p:cNvSpPr>
          <p:nvPr>
            <p:ph type="body" sz="quarter" idx="4294967295"/>
          </p:nvPr>
        </p:nvSpPr>
        <p:spPr>
          <a:xfrm>
            <a:off x="974002" y="1700814"/>
            <a:ext cx="11370398" cy="1111996"/>
          </a:xfrm>
          <a:prstGeom prst="rect">
            <a:avLst/>
          </a:prstGeom>
        </p:spPr>
        <p:txBody>
          <a:bodyPr>
            <a:noAutofit/>
          </a:bodyPr>
          <a:lstStyle/>
          <a:p>
            <a:pPr>
              <a:buFont typeface="+mj-lt"/>
              <a:buAutoNum type="arabicPeriod"/>
            </a:pPr>
            <a:r>
              <a:rPr lang="en-US" sz="1800" dirty="0">
                <a:solidFill>
                  <a:srgbClr val="4A3B6B"/>
                </a:solidFill>
                <a:ea typeface="Verdana" panose="020B0604030504040204" pitchFamily="34" charset="0"/>
              </a:rPr>
              <a:t>How you feel is not just in your head </a:t>
            </a:r>
            <a:r>
              <a:rPr lang="en-US" sz="1800" dirty="0">
                <a:solidFill>
                  <a:srgbClr val="4A3B6B"/>
                </a:solidFill>
                <a:ea typeface="Verdana" panose="020B0604030504040204" pitchFamily="34" charset="0"/>
                <a:cs typeface="Aller Light"/>
              </a:rPr>
              <a:t>—</a:t>
            </a:r>
            <a:r>
              <a:rPr lang="en-US" sz="1800" dirty="0">
                <a:solidFill>
                  <a:srgbClr val="4A3B6B"/>
                </a:solidFill>
                <a:ea typeface="Verdana" panose="020B0604030504040204" pitchFamily="34" charset="0"/>
              </a:rPr>
              <a:t> it’s also in your gut.</a:t>
            </a:r>
          </a:p>
          <a:p>
            <a:pPr>
              <a:buFont typeface="+mj-lt"/>
              <a:buAutoNum type="arabicPeriod"/>
            </a:pPr>
            <a:r>
              <a:rPr lang="en-US" sz="1800" dirty="0">
                <a:solidFill>
                  <a:srgbClr val="4A3B6B"/>
                </a:solidFill>
                <a:ea typeface="Verdana" panose="020B0604030504040204" pitchFamily="34" charset="0"/>
              </a:rPr>
              <a:t>Our “second brain” includes the microbiome and plays a major role in mental wellness.</a:t>
            </a:r>
          </a:p>
          <a:p>
            <a:pPr>
              <a:buFont typeface="+mj-lt"/>
              <a:buAutoNum type="arabicPeriod"/>
            </a:pPr>
            <a:r>
              <a:rPr lang="en-US" sz="1800" dirty="0">
                <a:solidFill>
                  <a:srgbClr val="4A3B6B"/>
                </a:solidFill>
                <a:ea typeface="Verdana" panose="020B0604030504040204" pitchFamily="34" charset="0"/>
              </a:rPr>
              <a:t>You can now DO something NATURALLY to improve your mental wellness. </a:t>
            </a:r>
          </a:p>
        </p:txBody>
      </p:sp>
      <p:sp>
        <p:nvSpPr>
          <p:cNvPr id="38" name="TextBox 37"/>
          <p:cNvSpPr txBox="1"/>
          <p:nvPr/>
        </p:nvSpPr>
        <p:spPr>
          <a:xfrm>
            <a:off x="838200" y="2997288"/>
            <a:ext cx="10515600" cy="276999"/>
          </a:xfrm>
          <a:prstGeom prst="rect">
            <a:avLst/>
          </a:prstGeom>
          <a:noFill/>
        </p:spPr>
        <p:txBody>
          <a:bodyPr wrap="square" rtlCol="0">
            <a:spAutoFit/>
          </a:bodyPr>
          <a:lstStyle/>
          <a:p>
            <a:r>
              <a:rPr lang="en-US" sz="1200" b="1" dirty="0">
                <a:solidFill>
                  <a:srgbClr val="3F2A56"/>
                </a:solidFill>
                <a:latin typeface="Verdana" panose="020B0604030504040204" pitchFamily="34" charset="0"/>
                <a:ea typeface="Verdana" panose="020B0604030504040204" pitchFamily="34" charset="0"/>
                <a:cs typeface="Verdana" panose="020B0604030504040204" pitchFamily="34" charset="0"/>
              </a:rPr>
              <a:t>WHERE ARE YOU ON THE MENTAL WELLNESS CONTINUUM? </a:t>
            </a:r>
            <a:r>
              <a:rPr lang="en-US" sz="1200" i="1" dirty="0">
                <a:solidFill>
                  <a:srgbClr val="3F2A56"/>
                </a:solidFill>
                <a:latin typeface="Verdana" panose="020B0604030504040204" pitchFamily="34" charset="0"/>
                <a:ea typeface="Verdana" panose="020B0604030504040204" pitchFamily="34" charset="0"/>
                <a:cs typeface="Verdana" panose="020B0604030504040204" pitchFamily="34" charset="0"/>
              </a:rPr>
              <a:t>(Circle your current number)</a:t>
            </a:r>
          </a:p>
        </p:txBody>
      </p:sp>
      <p:sp>
        <p:nvSpPr>
          <p:cNvPr id="5" name="Oval 4"/>
          <p:cNvSpPr/>
          <p:nvPr/>
        </p:nvSpPr>
        <p:spPr>
          <a:xfrm>
            <a:off x="1133463" y="5561207"/>
            <a:ext cx="564775" cy="564775"/>
          </a:xfrm>
          <a:prstGeom prst="ellipse">
            <a:avLst/>
          </a:prstGeom>
          <a:solidFill>
            <a:srgbClr val="800000"/>
          </a:solidFill>
          <a:ln w="38100" cmpd="sng">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9" name="Oval 38"/>
          <p:cNvSpPr/>
          <p:nvPr/>
        </p:nvSpPr>
        <p:spPr>
          <a:xfrm>
            <a:off x="2697437" y="5561207"/>
            <a:ext cx="564775" cy="564775"/>
          </a:xfrm>
          <a:prstGeom prst="ellipse">
            <a:avLst/>
          </a:prstGeom>
          <a:solidFill>
            <a:srgbClr val="FF6600"/>
          </a:solidFill>
          <a:ln w="38100" cmpd="sng">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0" name="Oval 39"/>
          <p:cNvSpPr/>
          <p:nvPr/>
        </p:nvSpPr>
        <p:spPr>
          <a:xfrm>
            <a:off x="4261411" y="5561207"/>
            <a:ext cx="564775" cy="564775"/>
          </a:xfrm>
          <a:prstGeom prst="ellipse">
            <a:avLst/>
          </a:prstGeom>
          <a:solidFill>
            <a:srgbClr val="FFFF00"/>
          </a:solidFill>
          <a:ln w="38100" cmpd="sng">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1" name="Oval 40"/>
          <p:cNvSpPr/>
          <p:nvPr/>
        </p:nvSpPr>
        <p:spPr>
          <a:xfrm>
            <a:off x="5825385" y="5561207"/>
            <a:ext cx="564775" cy="564775"/>
          </a:xfrm>
          <a:prstGeom prst="ellipse">
            <a:avLst/>
          </a:prstGeom>
          <a:solidFill>
            <a:srgbClr val="008000"/>
          </a:solidFill>
          <a:ln w="38100" cmpd="sng">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2" name="Oval 41"/>
          <p:cNvSpPr/>
          <p:nvPr/>
        </p:nvSpPr>
        <p:spPr>
          <a:xfrm>
            <a:off x="7389359" y="5561207"/>
            <a:ext cx="564775" cy="564775"/>
          </a:xfrm>
          <a:prstGeom prst="ellipse">
            <a:avLst/>
          </a:prstGeom>
          <a:solidFill>
            <a:srgbClr val="0000FF"/>
          </a:solidFill>
          <a:ln w="38100" cmpd="sng">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3" name="Oval 42"/>
          <p:cNvSpPr/>
          <p:nvPr/>
        </p:nvSpPr>
        <p:spPr>
          <a:xfrm>
            <a:off x="8953333" y="5561207"/>
            <a:ext cx="564775" cy="564775"/>
          </a:xfrm>
          <a:prstGeom prst="ellipse">
            <a:avLst/>
          </a:prstGeom>
          <a:solidFill>
            <a:srgbClr val="000090"/>
          </a:solidFill>
          <a:ln w="38100" cmpd="sng">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4" name="Oval 43"/>
          <p:cNvSpPr/>
          <p:nvPr/>
        </p:nvSpPr>
        <p:spPr>
          <a:xfrm>
            <a:off x="10517306" y="5561207"/>
            <a:ext cx="564775" cy="564775"/>
          </a:xfrm>
          <a:prstGeom prst="ellipse">
            <a:avLst/>
          </a:prstGeom>
          <a:solidFill>
            <a:srgbClr val="660066"/>
          </a:solidFill>
          <a:ln w="38100" cmpd="sng">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0850315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Custom 2">
      <a:dk1>
        <a:srgbClr val="000000"/>
      </a:dk1>
      <a:lt1>
        <a:srgbClr val="FFFFFF"/>
      </a:lt1>
      <a:dk2>
        <a:srgbClr val="3F2A56"/>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onsolas-Verdana">
      <a:majorFont>
        <a:latin typeface="Consolas" panose="020B0609020204030204"/>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Verdana" panose="020B060403050404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2155</Words>
  <Application>Microsoft Macintosh PowerPoint</Application>
  <PresentationFormat>Widescreen</PresentationFormat>
  <Paragraphs>278</Paragraphs>
  <Slides>34</Slides>
  <Notes>23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34</vt:i4>
      </vt:variant>
    </vt:vector>
  </HeadingPairs>
  <TitlesOfParts>
    <vt:vector size="41" baseType="lpstr">
      <vt:lpstr>Arial</vt:lpstr>
      <vt:lpstr>Calibri</vt:lpstr>
      <vt:lpstr>Consolas</vt:lpstr>
      <vt:lpstr>Times New Roman</vt:lpstr>
      <vt:lpstr>Verdana</vt:lpstr>
      <vt:lpstr>Wingdings</vt:lpstr>
      <vt:lpstr>Office Theme</vt:lpstr>
      <vt:lpstr>PowerPoint Presentation</vt:lpstr>
      <vt:lpstr>PowerPoint Presentation</vt:lpstr>
      <vt:lpstr>Project b3: BODY. BRAIN. BIOME.</vt:lpstr>
      <vt:lpstr>S.E.N.S.E. Program</vt:lpstr>
      <vt:lpstr>What’s in the Project b3 Pack?</vt:lpstr>
      <vt:lpstr>World’s First Award-Winning  Gut-Brain Axis Nutrition System!</vt:lpstr>
      <vt:lpstr>     CLINICAL STUDY</vt:lpstr>
      <vt:lpstr>Portions of Data Presented at:</vt:lpstr>
      <vt:lpstr>MW3™ Probiotic Proprietary Blend</vt:lpstr>
      <vt:lpstr>MW3™ Prebiotic Proprietary Blend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Roles of AHCC in Gut-Brain Axis</vt:lpstr>
      <vt:lpstr>What’s NOT in the Project b3 Pack?</vt:lpstr>
      <vt:lpstr>Neuronal Atrophy (dead brain cells)</vt:lpstr>
      <vt:lpstr>PowerPoint Presentation</vt:lpstr>
      <vt:lpstr>Eight-Week Survey Results</vt:lpstr>
      <vt:lpstr>What are people saying about Project b3?</vt:lpstr>
      <vt:lpstr>Project b3 Testimonial</vt:lpstr>
      <vt:lpstr>Project b3 Testimonial</vt:lpstr>
      <vt:lpstr>Project b3 Testimonial</vt:lpstr>
      <vt:lpstr>THE THREE THINGS YOU SHOULD KNOW ABOUT MENTAL WELLNESS </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Amare Global</dc:title>
  <dc:subject/>
  <dc:creator/>
  <cp:keywords/>
  <dc:description/>
  <cp:lastModifiedBy/>
  <cp:revision>74</cp:revision>
  <dcterms:modified xsi:type="dcterms:W3CDTF">2019-01-15T03:57:27Z</dcterms:modified>
  <cp:category/>
</cp:coreProperties>
</file>