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4" r:id="rId29"/>
    <p:sldId id="295" r:id="rId30"/>
    <p:sldId id="297" r:id="rId31"/>
    <p:sldId id="298" r:id="rId32"/>
    <p:sldId id="299" r:id="rId33"/>
    <p:sldId id="300" r:id="rId34"/>
    <p:sldId id="303" r:id="rId35"/>
    <p:sldId id="304" r:id="rId36"/>
    <p:sldId id="306" r:id="rId37"/>
    <p:sldId id="308" r:id="rId38"/>
    <p:sldId id="310" r:id="rId39"/>
    <p:sldId id="309" r:id="rId40"/>
    <p:sldId id="311" r:id="rId41"/>
    <p:sldId id="314" r:id="rId42"/>
    <p:sldId id="315" r:id="rId43"/>
    <p:sldId id="317" r:id="rId44"/>
    <p:sldId id="318" r:id="rId45"/>
    <p:sldId id="319" r:id="rId46"/>
    <p:sldId id="320" r:id="rId47"/>
    <p:sldId id="321" r:id="rId48"/>
    <p:sldId id="322" r:id="rId49"/>
    <p:sldId id="324" r:id="rId50"/>
    <p:sldId id="326" r:id="rId51"/>
    <p:sldId id="327" r:id="rId52"/>
    <p:sldId id="328" r:id="rId53"/>
    <p:sldId id="330" r:id="rId54"/>
    <p:sldId id="331" r:id="rId55"/>
    <p:sldId id="332" r:id="rId56"/>
    <p:sldId id="334" r:id="rId57"/>
    <p:sldId id="335" r:id="rId58"/>
    <p:sldId id="337" r:id="rId59"/>
    <p:sldId id="338" r:id="rId60"/>
    <p:sldId id="340" r:id="rId61"/>
    <p:sldId id="341" r:id="rId62"/>
    <p:sldId id="343" r:id="rId63"/>
    <p:sldId id="344" r:id="rId64"/>
    <p:sldId id="345" r:id="rId6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31"/>
  </p:normalViewPr>
  <p:slideViewPr>
    <p:cSldViewPr snapToGrid="0">
      <p:cViewPr varScale="1">
        <p:scale>
          <a:sx n="101" d="100"/>
          <a:sy n="101" d="100"/>
        </p:scale>
        <p:origin x="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18976-C0B1-4610-A949-8ECC2B906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B482F-3A83-479E-A069-1F98822E5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004DA-FF83-4CFE-A1A1-E71CC6BF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BA256-48A8-4DB2-A87A-1FABF745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01947-907C-433D-BDD6-35436591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808E-6125-4661-A0CD-88926B868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0B217-0013-4129-AA9B-AF63AC474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FA478-FDBA-4BD2-A0A6-8EEB3F72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B619-58F4-459D-B325-E112314C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3558F-64F8-413D-B149-2F53B7AE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9251B-E677-4432-87E8-50FC6C5CE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427AA-FE38-4077-AF93-40B6DE964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10DFD-C28A-4411-AC2A-98466526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649AA-4796-4FF4-84CF-012D9E4F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E095-6DEC-411D-9688-DD17F1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7186-B033-4A87-9C74-FBFDCD57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7D694-3DF1-444B-9C99-F14F0EAF2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0387A-7C1C-436A-ADCB-789A0F01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868D-5753-422C-8D41-A6B5529E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212C8-5953-4915-BEB9-A59D1522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6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5DBB4-69F7-4069-8AF5-702CBCBC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E384-655F-4D23-B88E-A69363B7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73DF0-D461-4204-804B-C7A20432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54DAD-0100-4CA1-B0B2-BE58CAEB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6DBB0-6F8D-4E9E-B6FD-4631985C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B778-D21D-465F-BCD0-5F9FB61B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3CB52-F0D9-46A4-A996-88AEE2614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5BD36-3D0F-4B17-ACB3-9E43E4C8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6FB2D-4EBB-4EC0-8B46-557610C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97FEE-C22A-4A51-B888-7CAE834E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B47A7-EBE4-4EF8-8B2F-F6CC97A2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7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C62E-6EDA-4015-98E1-D0B340E4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322D2-FB77-4622-80B9-2DE1F2A2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61CDB-F83B-4ED4-BE41-79D60FC0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C0B64-9588-402F-87FE-99F0CC8ED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D7B14-3736-4763-8ABA-32603F2D6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3D4DA5-0955-4542-AE69-9DD4E887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DD3BE3-C17F-4BBA-A4D6-4E193042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87E60-E934-47CD-8C63-9935EF66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253DF-E936-4F3C-896F-369B551A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C09E4-7205-4773-967A-77069A12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58D73-6C7D-4BEB-B6D9-31B9A6887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E518-5DDB-41BA-B36F-DE7545E0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D8C4-F84B-4D1F-AED7-04FF01A7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F7D84-8243-42FF-BDBC-8C9A6D2F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4E79D-A24A-444B-8C26-29EE52AC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1322-E0E8-4485-A6B5-E5FEA06D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A787D-5391-42C2-8378-25852136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AFC9-A3E4-43CD-A23B-6A7F0A7DA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61741-DD77-4810-86BE-C19896CB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3094F-47F0-4E86-9080-A7768E56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6C58C-D550-4D5B-BF84-C41488B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A24D-7062-4B80-9329-31B1CB12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D27911-4AA7-4E86-9B51-159996689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F6DC6-4137-45D1-9BC9-2199B90FD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78738-31E2-4532-B42D-9135483E9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EC46E-C06E-4F21-9538-DDC5D5D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D4FE6-EE4B-4B2A-BA8E-0EA94171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A18BC-C3AD-4882-9513-4B802A718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EC6BA-EB6F-4094-A30C-3D257027F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3E193-086D-4D5C-9A51-D49527144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32BA-31D4-4BE4-9DCA-BB64AA9A0275}" type="datetimeFigureOut">
              <a:rPr lang="en-US" smtClean="0"/>
              <a:t>2/2/18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75D46-A5F1-4E85-9764-EF8E7A31B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FDEED-BC08-4774-BDE6-5C9A6BC2F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DDEA-08AF-4D0D-BE13-93F953ECD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8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496CA54-54A2-4544-A336-C893632DF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536B1F15-BA79-4C44-8389-1F5615484D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DA11531-DBB0-4823-B765-150B1EFF64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6853B2-8D6E-4E2F-A76E-D772802B2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2711ED4-79A4-4A9E-BC32-109D1DC04B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8DB21490-89FC-4D84-8094-E762DBEEA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49C5C67-57DD-4471-9FDD-FDFFB5824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B147367E-A625-41D9-9780-A5A7A67D46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FCCE5299-7CA6-407E-9521-AF82A08102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310B0C5-2CE3-47A5-88BF-F8EDE6F5F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03D58AA-F6B3-43A1-9BB7-6700E8144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82E580D-EA45-4AEA-B382-1DE7A354BE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47DE9D-8E94-4F45-9224-4D15D1BA5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09822690-7699-4E80-8335-FFEE92C8FC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F39A7030-5CB8-4522-9CF2-F3F425805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F543FC6-F2B2-43D1-A503-AB128E624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C8C40B07-998A-449C-AEDD-BFB432487F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4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4F664F4-336B-4815-84E8-775292A6E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2AC2E6C5-E1AE-4AF8-B848-4C3C06E117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566EC25-16B9-4003-B377-030D73E61B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703CA9FC-CB53-43F8-8829-1DDC726CD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CDACB-D9CB-46D9-B461-4D9454A45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0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28C3A8-854B-414E-B1B0-009BCD2E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AA1A5-079F-40F4-BCE8-9DEFC53A6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A49CAE5D-18D5-4044-AB14-2119ADBC4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E40B4DDE-73AD-458B-8BBD-7DE4F9477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DBBE1B-D6E9-486D-B01D-26B35A3D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82A03C1A-8C58-4603-A7FE-105B8928D2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8D41961F-ADC1-45DA-B58B-7C3B2E4D4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EBC467E1-E993-451B-B5AE-51465A14AD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A8E2551-B849-4F8A-B974-5C50B8507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63ECF2EA-A877-4C60-829A-682D080772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DF9CBF88-4419-4998-B43C-5BB2F3EA51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3766993-E890-4910-84EB-8CD3A0439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8F93993-BC9E-455B-B666-D63A1B371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A50CABA1-04A6-423A-81D9-4F1B32E42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200D0298-DCB3-4A0A-A55E-C48A13045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3DCF6FFE-2276-495C-A11F-C90EFB545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5E3DE0F3-C150-495B-8CF9-45E956E463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34AF29-2E3A-49C2-A8B4-AB1B05A4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4C598-E037-4A0A-9B1B-E746A187A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5BE51AC4-5361-42C2-A1A4-F26A5D68F6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443EBE5E-9F15-4F54-B368-FC52340821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02F2CA67-33AD-4C40-AC7A-805E75F07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1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145FFD7-C71D-4D24-8615-7BB0D7AF5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71A89863-3BD8-4819-B1F1-A6D7BB5D42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43C09DC7-F431-4B03-94DC-400768BEB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2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B4FF7B03-3412-4A11-9787-33F518920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15FBB134-A50A-4E35-B282-6F6CB0FD5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17319F91-58C4-479C-90EE-8A3031FDA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4D64A77F-F1DC-4732-8DDD-2ADA9EA856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D128A739-EBA6-4E4E-BD13-A598C470B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B21D6C1F-1125-47D7-B460-1D336A13D7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F295C629-376E-4259-AD50-C52798A09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BE9FBB-86D7-42DC-859E-B7B37AB8F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B99DD13-E773-4E5D-8725-714840A35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7960AD51-38BA-41B6-88AC-DE3FEFE50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97CCE770-E1F3-4042-B531-82CB4B4A19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B57238-B8DD-4C0A-BF7E-3433645C8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CD1F7B45-A897-4D3E-B047-8D954F7F81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5206D4A0-E227-4BE5-AE68-A77ABA167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DE9EF41-1374-4765-99F1-EAA0074EC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D045E5F-3645-4E19-8C44-ACB693F15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C6FF3-06C3-46FB-9392-85CC46CE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0</Words>
  <Application>Microsoft Macintosh PowerPoint</Application>
  <PresentationFormat>Widescreen</PresentationFormat>
  <Paragraphs>0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Nguyen</dc:creator>
  <cp:lastModifiedBy>Shawn Talbott</cp:lastModifiedBy>
  <cp:revision>6</cp:revision>
  <dcterms:created xsi:type="dcterms:W3CDTF">2017-10-25T16:34:58Z</dcterms:created>
  <dcterms:modified xsi:type="dcterms:W3CDTF">2018-02-03T04:46:04Z</dcterms:modified>
</cp:coreProperties>
</file>