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60" r:id="rId4"/>
    <p:sldId id="354" r:id="rId5"/>
    <p:sldId id="347" r:id="rId6"/>
    <p:sldId id="281" r:id="rId7"/>
    <p:sldId id="322" r:id="rId8"/>
    <p:sldId id="350" r:id="rId9"/>
    <p:sldId id="323" r:id="rId10"/>
    <p:sldId id="324" r:id="rId11"/>
    <p:sldId id="326" r:id="rId12"/>
    <p:sldId id="327" r:id="rId13"/>
    <p:sldId id="349" r:id="rId14"/>
    <p:sldId id="325" r:id="rId15"/>
    <p:sldId id="328" r:id="rId16"/>
    <p:sldId id="351" r:id="rId17"/>
    <p:sldId id="329" r:id="rId18"/>
    <p:sldId id="330" r:id="rId19"/>
    <p:sldId id="348" r:id="rId20"/>
    <p:sldId id="352" r:id="rId21"/>
    <p:sldId id="355" r:id="rId22"/>
    <p:sldId id="345" r:id="rId23"/>
    <p:sldId id="346" r:id="rId2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1" autoAdjust="0"/>
    <p:restoredTop sz="94761"/>
  </p:normalViewPr>
  <p:slideViewPr>
    <p:cSldViewPr snapToGrid="0">
      <p:cViewPr>
        <p:scale>
          <a:sx n="110" d="100"/>
          <a:sy n="110" d="100"/>
        </p:scale>
        <p:origin x="16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96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960C1-911D-8547-B812-D98678E93571}" type="datetimeFigureOut">
              <a:rPr lang="en-US" smtClean="0"/>
              <a:t>12/28/17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6129E-86C5-8644-9350-5A00E4905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86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718976-C0B1-4610-A949-8ECC2B906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BB482F-3A83-479E-A069-1F98822E5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5004DA-FF83-4CFE-A1A1-E71CC6BF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12/28/17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1BA256-48A8-4DB2-A87A-1FABF745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101947-907C-433D-BDD6-35436591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2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1B808E-6125-4661-A0CD-88926B86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60B217-0013-4129-AA9B-AF63AC474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5FA478-FDBA-4BD2-A0A6-8EEB3F72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12/28/17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01B619-58F4-459D-B325-E112314C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83558F-64F8-413D-B149-2F53B7AE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0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49251B-E677-4432-87E8-50FC6C5CE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A427AA-FE38-4077-AF93-40B6DE964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710DFD-C28A-4411-AC2A-984665269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12/28/17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C649AA-4796-4FF4-84CF-012D9E4F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A2E095-6DEC-411D-9688-DD17F1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5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647186-B033-4A87-9C74-FBFDCD57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47D694-3DF1-444B-9C99-F14F0EAF2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30387A-7C1C-436A-ADCB-789A0F01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12/28/17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D3868D-5753-422C-8D41-A6B5529E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6212C8-5953-4915-BEB9-A59D1522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6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5DBB4-69F7-4069-8AF5-702CBCBC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F2E384-655F-4D23-B88E-A69363B76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573DF0-D461-4204-804B-C7A20432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12/28/17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F54DAD-0100-4CA1-B0B2-BE58CAEB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96DBB0-6F8D-4E9E-B6FD-4631985C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3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6B778-D21D-465F-BCD0-5F9FB61B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F3CB52-F0D9-46A4-A996-88AEE2614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15BD36-3D0F-4B17-ACB3-9E43E4C8D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D6FB2D-4EBB-4EC0-8B46-557610CD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12/28/17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897FEE-C22A-4A51-B888-7CAE834E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7B47A7-EBE4-4EF8-8B2F-F6CC97A2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7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5C62E-6EDA-4015-98E1-D0B340E4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6322D2-FB77-4622-80B9-2DE1F2A21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5961CDB-F83B-4ED4-BE41-79D60FC0C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9C0B64-9588-402F-87FE-99F0CC8ED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72D7B14-3736-4763-8ABA-32603F2D6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73D4DA5-0955-4542-AE69-9DD4E887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12/28/17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DD3BE3-C17F-4BBA-A4D6-4E1930428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6387E60-E934-47CD-8C63-9935EF66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2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C253DF-E936-4F3C-896F-369B551A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BC09E4-7205-4773-967A-77069A12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12/28/17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458D73-6C7D-4BEB-B6D9-31B9A688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10E518-5DDB-41BA-B36F-DE7545E0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7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34AD8C4-F84B-4D1F-AED7-04FF01A7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12/28/17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8CF7D84-8243-42FF-BDBC-8C9A6D2F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074E79D-A24A-444B-8C26-29EE52AC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8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BC1322-E0E8-4485-A6B5-E5FEA06D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BA787D-5391-42C2-8378-25852136C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61AFC9-A3E4-43CD-A23B-6A7F0A7DA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861741-DD77-4810-86BE-C19896CB7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12/28/17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B3094F-47F0-4E86-9080-A7768E56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16C58C-D550-4D5B-BF84-C41488B4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4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3BA24D-7062-4B80-9329-31B1CB12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FD27911-4AA7-4E86-9B51-159996689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1F6DC6-4137-45D1-9BC9-2199B90FD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678738-31E2-4532-B42D-9135483E9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12/28/17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5EC46E-C06E-4F21-9538-DDC5D5D7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ED4FE6-EE4B-4B2A-BA8E-0EA94171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2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7A18BC-C3AD-4882-9513-4B802A718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6EC6BA-EB6F-4094-A30C-3D257027F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D3E193-086D-4D5C-9A51-D49527144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F32BA-31D4-4BE4-9DCA-BB64AA9A0275}" type="datetimeFigureOut">
              <a:rPr lang="en-US" smtClean="0"/>
              <a:t>12/28/17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C75D46-A5F1-4E85-9764-EF8E7A31B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0FDEED-BC08-4774-BDE6-5C9A6BC2F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87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tiff"/><Relationship Id="rId3" Type="http://schemas.openxmlformats.org/officeDocument/2006/relationships/image" Target="../media/image22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xmlns="" id="{2496CA54-54A2-4544-A336-C893632DF3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xmlns="" id="{02F2CA67-33AD-4C40-AC7A-805E75F07C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1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xmlns="" id="{71A89863-3BD8-4819-B1F1-A6D7BB5D42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9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xmlns="" id="{43C09DC7-F431-4B03-94DC-400768BEB2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2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15" y="-12830"/>
            <a:ext cx="9151543" cy="687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27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xmlns="" id="{116622AE-A6BA-4A44-B9C0-89429505CC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5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xmlns="" id="{B4FF7B03-3412-4A11-9787-33F518920D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4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486" y="-46548"/>
            <a:ext cx="6009790" cy="690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14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3">
            <a:extLst>
              <a:ext uri="{FF2B5EF4-FFF2-40B4-BE49-F238E27FC236}">
                <a16:creationId xmlns:a16="http://schemas.microsoft.com/office/drawing/2014/main" xmlns="" id="{9C58E3C9-A85E-49F5-A8A7-6C0141D49E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3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4">
            <a:extLst>
              <a:ext uri="{FF2B5EF4-FFF2-40B4-BE49-F238E27FC236}">
                <a16:creationId xmlns:a16="http://schemas.microsoft.com/office/drawing/2014/main" xmlns="" id="{15FBB134-A50A-4E35-B282-6F6CB0FD5B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7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469" y="14652"/>
            <a:ext cx="10026883" cy="684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xmlns="" id="{C0DF9C2E-F90E-409D-9053-F2FCA2A1C3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3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82" y="0"/>
            <a:ext cx="8123840" cy="69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40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9890"/>
            <a:ext cx="7153154" cy="5158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266" y="0"/>
            <a:ext cx="4915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35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9">
            <a:extLst>
              <a:ext uri="{FF2B5EF4-FFF2-40B4-BE49-F238E27FC236}">
                <a16:creationId xmlns:a16="http://schemas.microsoft.com/office/drawing/2014/main" xmlns="" id="{5206D4A0-E227-4BE5-AE68-A77ABA167D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0">
            <a:extLst>
              <a:ext uri="{FF2B5EF4-FFF2-40B4-BE49-F238E27FC236}">
                <a16:creationId xmlns:a16="http://schemas.microsoft.com/office/drawing/2014/main" xmlns="" id="{ADE45DBF-C362-4F25-8C91-46C68CB82B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7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xmlns="" id="{9407F2A0-37FB-4EC1-96B7-57982209ED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02" y="0"/>
            <a:ext cx="7632450" cy="688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16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0"/>
            <a:ext cx="4723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0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xmlns="" id="{1310B0C5-2CE3-47A5-88BF-F8EDE6F5FB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1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xmlns="" id="{443EBE5E-9F15-4F54-B368-FC52340821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0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129" y="-43168"/>
            <a:ext cx="5150734" cy="691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xmlns="" id="{62D28BE3-FA18-495C-983E-0255D738AC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0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0</Words>
  <Application>Microsoft Macintosh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Nguyen</dc:creator>
  <cp:lastModifiedBy>Shawn Talbott</cp:lastModifiedBy>
  <cp:revision>9</cp:revision>
  <dcterms:created xsi:type="dcterms:W3CDTF">2017-10-25T16:34:58Z</dcterms:created>
  <dcterms:modified xsi:type="dcterms:W3CDTF">2017-12-28T23:22:18Z</dcterms:modified>
</cp:coreProperties>
</file>