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8" r:id="rId4"/>
    <p:sldId id="270" r:id="rId5"/>
    <p:sldId id="347" r:id="rId6"/>
    <p:sldId id="348" r:id="rId7"/>
    <p:sldId id="349" r:id="rId8"/>
    <p:sldId id="350" r:id="rId9"/>
    <p:sldId id="351" r:id="rId10"/>
    <p:sldId id="355" r:id="rId11"/>
    <p:sldId id="356" r:id="rId12"/>
    <p:sldId id="354" r:id="rId13"/>
    <p:sldId id="281" r:id="rId14"/>
    <p:sldId id="282" r:id="rId15"/>
    <p:sldId id="286" r:id="rId16"/>
    <p:sldId id="288" r:id="rId17"/>
    <p:sldId id="289" r:id="rId18"/>
    <p:sldId id="290" r:id="rId19"/>
    <p:sldId id="357" r:id="rId20"/>
    <p:sldId id="291" r:id="rId21"/>
    <p:sldId id="292" r:id="rId22"/>
    <p:sldId id="293" r:id="rId23"/>
    <p:sldId id="294" r:id="rId24"/>
    <p:sldId id="299" r:id="rId25"/>
    <p:sldId id="306" r:id="rId26"/>
    <p:sldId id="307" r:id="rId27"/>
    <p:sldId id="308" r:id="rId28"/>
    <p:sldId id="358" r:id="rId29"/>
    <p:sldId id="309" r:id="rId30"/>
    <p:sldId id="310" r:id="rId31"/>
    <p:sldId id="311" r:id="rId32"/>
    <p:sldId id="318" r:id="rId33"/>
    <p:sldId id="345" r:id="rId34"/>
    <p:sldId id="346" r:id="rId3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2" autoAdjust="0"/>
    <p:restoredTop sz="94498"/>
  </p:normalViewPr>
  <p:slideViewPr>
    <p:cSldViewPr snapToGrid="0">
      <p:cViewPr varScale="1">
        <p:scale>
          <a:sx n="73" d="100"/>
          <a:sy n="73" d="100"/>
        </p:scale>
        <p:origin x="22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51D7F-248A-8B4B-B49C-85B0829D8B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05671-39F5-3746-943D-545D95C5E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we’re spending $100 billion every year because we don’t feel the way we want to feel…</a:t>
            </a:r>
          </a:p>
        </p:txBody>
      </p:sp>
    </p:spTree>
    <p:extLst>
      <p:ext uri="{BB962C8B-B14F-4D97-AF65-F5344CB8AC3E}">
        <p14:creationId xmlns:p14="http://schemas.microsoft.com/office/powerpoint/2010/main" val="128192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718976-C0B1-4610-A949-8ECC2B906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DBB482F-3A83-479E-A069-1F98822E5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5004DA-FF83-4CFE-A1A1-E71CC6BF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1BA256-48A8-4DB2-A87A-1FABF745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101947-907C-433D-BDD6-35436591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1B808E-6125-4661-A0CD-88926B86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60B217-0013-4129-AA9B-AF63AC474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5FA478-FDBA-4BD2-A0A6-8EEB3F72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01B619-58F4-459D-B325-E112314C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83558F-64F8-413D-B149-2F53B7AE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0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49251B-E677-4432-87E8-50FC6C5C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A427AA-FE38-4077-AF93-40B6DE964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710DFD-C28A-4411-AC2A-98466526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C649AA-4796-4FF4-84CF-012D9E4F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A2E095-6DEC-411D-9688-DD17F1FA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647186-B033-4A87-9C74-FBFDCD57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7D694-3DF1-444B-9C99-F14F0EAF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30387A-7C1C-436A-ADCB-789A0F01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D3868D-5753-422C-8D41-A6B5529E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6212C8-5953-4915-BEB9-A59D1522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65DBB4-69F7-4069-8AF5-702CBCBC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F2E384-655F-4D23-B88E-A69363B7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573DF0-D461-4204-804B-C7A20432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F54DAD-0100-4CA1-B0B2-BE58CAEB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6DBB0-6F8D-4E9E-B6FD-4631985C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6B778-D21D-465F-BCD0-5F9FB61B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F3CB52-F0D9-46A4-A996-88AEE2614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15BD36-3D0F-4B17-ACB3-9E43E4C8D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D6FB2D-4EBB-4EC0-8B46-557610CD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897FEE-C22A-4A51-B888-7CAE834E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7B47A7-EBE4-4EF8-8B2F-F6CC97A2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85C62E-6EDA-4015-98E1-D0B340E4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6322D2-FB77-4622-80B9-2DE1F2A21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961CDB-F83B-4ED4-BE41-79D60FC0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29C0B64-9588-402F-87FE-99F0CC8ED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72D7B14-3736-4763-8ABA-32603F2D6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3D4DA5-0955-4542-AE69-9DD4E887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DD3BE3-C17F-4BBA-A4D6-4E193042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387E60-E934-47CD-8C63-9935EF66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C253DF-E936-4F3C-896F-369B551A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BC09E4-7205-4773-967A-77069A1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458D73-6C7D-4BEB-B6D9-31B9A688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A10E518-5DDB-41BA-B36F-DE7545E0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34AD8C4-F84B-4D1F-AED7-04FF01A7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8CF7D84-8243-42FF-BDBC-8C9A6D2F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74E79D-A24A-444B-8C26-29EE52AC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BC1322-E0E8-4485-A6B5-E5FEA06D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BA787D-5391-42C2-8378-25852136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61AFC9-A3E4-43CD-A23B-6A7F0A7DA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861741-DD77-4810-86BE-C19896CB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B3094F-47F0-4E86-9080-A7768E56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16C58C-D550-4D5B-BF84-C41488B4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BA24D-7062-4B80-9329-31B1CB12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FD27911-4AA7-4E86-9B51-159996689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1F6DC6-4137-45D1-9BC9-2199B90F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678738-31E2-4532-B42D-9135483E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5EC46E-C06E-4F21-9538-DDC5D5D7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ED4FE6-EE4B-4B2A-BA8E-0EA94171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2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C7A18BC-C3AD-4882-9513-4B802A71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6EC6BA-EB6F-4094-A30C-3D257027F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D3E193-086D-4D5C-9A51-D49527144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32BA-31D4-4BE4-9DCA-BB64AA9A027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C75D46-A5F1-4E85-9764-EF8E7A31B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0FDEED-BC08-4774-BDE6-5C9A6BC2F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7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image" Target="../media/image43.png"/><Relationship Id="rId25" Type="http://schemas.openxmlformats.org/officeDocument/2006/relationships/image" Target="../media/image44.png"/><Relationship Id="rId26" Type="http://schemas.openxmlformats.org/officeDocument/2006/relationships/image" Target="../media/image45.jpe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jpeg"/><Relationship Id="rId15" Type="http://schemas.openxmlformats.org/officeDocument/2006/relationships/image" Target="../media/image34.jpeg"/><Relationship Id="rId16" Type="http://schemas.openxmlformats.org/officeDocument/2006/relationships/image" Target="../media/image35.jpeg"/><Relationship Id="rId17" Type="http://schemas.openxmlformats.org/officeDocument/2006/relationships/image" Target="../media/image36.jpeg"/><Relationship Id="rId18" Type="http://schemas.openxmlformats.org/officeDocument/2006/relationships/image" Target="../media/image37.jpeg"/><Relationship Id="rId19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="" xmlns:a16="http://schemas.microsoft.com/office/drawing/2014/main" id="{2496CA54-54A2-4544-A336-C893632DF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"/>
          <p:cNvGrpSpPr/>
          <p:nvPr/>
        </p:nvGrpSpPr>
        <p:grpSpPr>
          <a:xfrm>
            <a:off x="1557868" y="355600"/>
            <a:ext cx="8957732" cy="5892799"/>
            <a:chOff x="0" y="0"/>
            <a:chExt cx="8561496" cy="5445761"/>
          </a:xfrm>
        </p:grpSpPr>
        <p:pic>
          <p:nvPicPr>
            <p:cNvPr id="4" name="image88.png" descr="image8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743" t="39722" r="15413" b="29849"/>
            <a:stretch>
              <a:fillRect/>
            </a:stretch>
          </p:blipFill>
          <p:spPr>
            <a:xfrm rot="60000">
              <a:off x="260772" y="233679"/>
              <a:ext cx="8046725" cy="4727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89.png" descr="image8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561497" cy="5445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902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rmal Stress…"/>
          <p:cNvSpPr txBox="1"/>
          <p:nvPr/>
        </p:nvSpPr>
        <p:spPr>
          <a:xfrm>
            <a:off x="1289706" y="5941836"/>
            <a:ext cx="5541260" cy="41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indent="31393" defTabSz="685776">
              <a:defRPr cap="all">
                <a:uFill>
                  <a:solidFill>
                    <a:srgbClr val="0000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z="1266"/>
              <a:t>Normal Stress</a:t>
            </a:r>
          </a:p>
          <a:p>
            <a:pPr indent="31393" defTabSz="685776">
              <a:defRPr sz="2000">
                <a:uFill>
                  <a:solidFill>
                    <a:srgbClr val="0000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z="1406" dirty="0"/>
              <a:t>Healthy, Large, Many Projections, Optimal Function</a:t>
            </a:r>
          </a:p>
        </p:txBody>
      </p:sp>
      <p:sp>
        <p:nvSpPr>
          <p:cNvPr id="5" name="High Stress…"/>
          <p:cNvSpPr txBox="1"/>
          <p:nvPr/>
        </p:nvSpPr>
        <p:spPr>
          <a:xfrm>
            <a:off x="7036843" y="5941836"/>
            <a:ext cx="5799382" cy="41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indent="31393" defTabSz="685776">
              <a:defRPr cap="all">
                <a:uFill>
                  <a:solidFill>
                    <a:srgbClr val="0000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z="1266"/>
              <a:t>High Stress</a:t>
            </a:r>
          </a:p>
          <a:p>
            <a:pPr indent="31393" defTabSz="685776">
              <a:defRPr sz="2000">
                <a:uFill>
                  <a:solidFill>
                    <a:srgbClr val="0000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z="1406" dirty="0"/>
              <a:t>Small, Thin, Disrupted, Structural Damage, Poor Function</a:t>
            </a:r>
          </a:p>
        </p:txBody>
      </p:sp>
      <p:pic>
        <p:nvPicPr>
          <p:cNvPr id="6" name="image90.png" descr="image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706" y="382191"/>
            <a:ext cx="4198443" cy="5229225"/>
          </a:xfrm>
          <a:prstGeom prst="rect">
            <a:avLst/>
          </a:prstGeom>
          <a:ln w="12700">
            <a:miter lim="400000"/>
          </a:ln>
          <a:effectLst>
            <a:outerShdw blurRad="101600" dist="88900" dir="5160000" rotWithShape="0">
              <a:srgbClr val="908F90">
                <a:alpha val="50000"/>
              </a:srgbClr>
            </a:outerShdw>
          </a:effectLst>
        </p:spPr>
      </p:pic>
      <p:pic>
        <p:nvPicPr>
          <p:cNvPr id="7" name="image91.png" descr="image9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7721" y="390349"/>
            <a:ext cx="3657951" cy="5163953"/>
          </a:xfrm>
          <a:prstGeom prst="rect">
            <a:avLst/>
          </a:prstGeom>
          <a:ln w="12700">
            <a:miter lim="400000"/>
          </a:ln>
          <a:effectLst>
            <a:outerShdw blurRad="101600" dist="88900" dir="5160000" rotWithShape="0">
              <a:srgbClr val="908F90">
                <a:alpha val="50000"/>
              </a:srgbClr>
            </a:outerShdw>
          </a:effectLst>
        </p:spPr>
      </p:pic>
      <p:sp>
        <p:nvSpPr>
          <p:cNvPr id="8" name="Neuronal…"/>
          <p:cNvSpPr txBox="1">
            <a:spLocks/>
          </p:cNvSpPr>
          <p:nvPr/>
        </p:nvSpPr>
        <p:spPr>
          <a:xfrm>
            <a:off x="1676400" y="-1329323"/>
            <a:ext cx="8331199" cy="1332138"/>
          </a:xfrm>
          <a:prstGeom prst="rect">
            <a:avLst/>
          </a:prstGeom>
          <a:solidFill>
            <a:srgbClr val="FFFFFF"/>
          </a:solidFill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87546" defTabSz="512045">
              <a:defRPr sz="5712" cap="all">
                <a:effectLst>
                  <a:outerShdw blurRad="32004" dist="32004" dir="2700000" rotWithShape="0">
                    <a:srgbClr val="E4E4E4"/>
                  </a:outerShdw>
                </a:effectLst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sz="5712" cap="all" smtClean="0">
                <a:solidFill>
                  <a:schemeClr val="bg1"/>
                </a:solidFill>
                <a:effectLst>
                  <a:outerShdw blurRad="32004" dist="32004" dir="2700000" rotWithShape="0">
                    <a:srgbClr val="E4E4E4"/>
                  </a:outerShdw>
                </a:effectLst>
                <a:latin typeface="Arial Unicode MS"/>
                <a:ea typeface="Arial Unicode MS"/>
                <a:cs typeface="Arial Unicode MS"/>
                <a:sym typeface="Arial Unicode MS"/>
              </a:rPr>
              <a:t>Neuronal Atrophy</a:t>
            </a:r>
            <a:endParaRPr lang="en-US" sz="5712" cap="all" dirty="0">
              <a:solidFill>
                <a:schemeClr val="bg1"/>
              </a:solidFill>
              <a:effectLst>
                <a:outerShdw blurRad="32004" dist="32004" dir="2700000" rotWithShape="0">
                  <a:srgbClr val="E4E4E4"/>
                </a:outerShdw>
              </a:effectLst>
              <a:latin typeface="Arial Unicode MS"/>
              <a:ea typeface="Arial Unicode MS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701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"/>
          <p:cNvGrpSpPr/>
          <p:nvPr/>
        </p:nvGrpSpPr>
        <p:grpSpPr>
          <a:xfrm>
            <a:off x="3085921" y="2230124"/>
            <a:ext cx="3235039" cy="2276476"/>
            <a:chOff x="0" y="0"/>
            <a:chExt cx="4600942" cy="3237654"/>
          </a:xfrm>
        </p:grpSpPr>
        <p:pic>
          <p:nvPicPr>
            <p:cNvPr id="321" name="image92.png" descr="image9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88161" cy="82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93.png" descr="image9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71893" y="2709333"/>
              <a:ext cx="1729050" cy="528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3" name="Group"/>
          <p:cNvGrpSpPr/>
          <p:nvPr/>
        </p:nvGrpSpPr>
        <p:grpSpPr>
          <a:xfrm>
            <a:off x="1388534" y="474132"/>
            <a:ext cx="7881972" cy="5201397"/>
            <a:chOff x="0" y="0"/>
            <a:chExt cx="8931063" cy="5946987"/>
          </a:xfrm>
        </p:grpSpPr>
        <p:pic>
          <p:nvPicPr>
            <p:cNvPr id="324" name="image94.png" descr="image9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18186" y="-1"/>
              <a:ext cx="1937176" cy="696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image95.png" descr="image9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908800" y="2519680"/>
              <a:ext cx="1310605" cy="504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image96.png" descr="image96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488852" y="1314026"/>
              <a:ext cx="1628777" cy="488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97.png" descr="image97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29481" y="2898986"/>
              <a:ext cx="1324634" cy="352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image98.png" descr="image9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0586" y="5088177"/>
              <a:ext cx="1752602" cy="611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99.png" descr="image99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541866"/>
              <a:ext cx="1577342" cy="342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image100.png" descr="image100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464212" y="4104640"/>
              <a:ext cx="1466852" cy="278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image101.png" descr="image101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741333" y="5323840"/>
              <a:ext cx="2262504" cy="623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image102.png" descr="image102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55412" y="3752426"/>
              <a:ext cx="1724028" cy="642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0" name="Group"/>
          <p:cNvGrpSpPr/>
          <p:nvPr/>
        </p:nvGrpSpPr>
        <p:grpSpPr>
          <a:xfrm>
            <a:off x="1795017" y="238081"/>
            <a:ext cx="8477072" cy="4678036"/>
            <a:chOff x="0" y="0"/>
            <a:chExt cx="10405630" cy="5659701"/>
          </a:xfrm>
        </p:grpSpPr>
        <p:pic>
          <p:nvPicPr>
            <p:cNvPr id="334" name="image103.jpeg" descr="image103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1351574"/>
              <a:ext cx="1524002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image104.jpeg" descr="image104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88150" y="4715726"/>
              <a:ext cx="2445599" cy="665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age105.jpeg" descr="image105.jpe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339982" y="5048328"/>
              <a:ext cx="2680633" cy="611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age106.jpeg" descr="image106.jpe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311836" y="1542263"/>
              <a:ext cx="2093795" cy="1046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image107.jpeg" descr="image107.jpe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061" t="3664" r="35586" b="51172"/>
            <a:stretch>
              <a:fillRect/>
            </a:stretch>
          </p:blipFill>
          <p:spPr>
            <a:xfrm>
              <a:off x="1835452" y="0"/>
              <a:ext cx="1385468" cy="752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age108.jpeg" descr="image108.jpe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17961" t="9663" r="37558" b="73270"/>
            <a:stretch>
              <a:fillRect/>
            </a:stretch>
          </p:blipFill>
          <p:spPr>
            <a:xfrm>
              <a:off x="5576406" y="1136310"/>
              <a:ext cx="1921945" cy="395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8" name="Group"/>
          <p:cNvGrpSpPr/>
          <p:nvPr/>
        </p:nvGrpSpPr>
        <p:grpSpPr>
          <a:xfrm>
            <a:off x="3480816" y="725324"/>
            <a:ext cx="6422696" cy="5219961"/>
            <a:chOff x="0" y="0"/>
            <a:chExt cx="7147562" cy="6483512"/>
          </a:xfrm>
        </p:grpSpPr>
        <p:pic>
          <p:nvPicPr>
            <p:cNvPr id="341" name="image109.png" descr="image109.pn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357925" y="2619392"/>
              <a:ext cx="1762127" cy="857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image110.png" descr="image110.pn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836261" y="763499"/>
              <a:ext cx="1040846" cy="1371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image111.png" descr="image111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397739"/>
              <a:ext cx="1041551" cy="1047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image112.png" descr="image112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531561" y="3662485"/>
              <a:ext cx="1045030" cy="975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image113.png" descr="image113.pn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301285" y="5691032"/>
              <a:ext cx="2005014" cy="792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image114.png" descr="image114.png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212165" y="-1"/>
              <a:ext cx="1189674" cy="833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image115.jpeg" descr="image115.jpeg"/>
            <p:cNvPicPr>
              <a:picLocks noChangeAspect="1"/>
            </p:cNvPicPr>
            <p:nvPr/>
          </p:nvPicPr>
          <p:blipFill>
            <a:blip r:embed="rId26">
              <a:extLst/>
            </a:blip>
            <a:srcRect t="30185" b="30185"/>
            <a:stretch>
              <a:fillRect/>
            </a:stretch>
          </p:blipFill>
          <p:spPr>
            <a:xfrm>
              <a:off x="5147654" y="5456489"/>
              <a:ext cx="1999909" cy="792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" name="$100B+"/>
          <p:cNvSpPr txBox="1"/>
          <p:nvPr/>
        </p:nvSpPr>
        <p:spPr>
          <a:xfrm>
            <a:off x="1356189" y="1764539"/>
            <a:ext cx="8273099" cy="2856488"/>
          </a:xfrm>
          <a:prstGeom prst="rect">
            <a:avLst/>
          </a:prstGeom>
          <a:ln w="12700">
            <a:miter lim="400000"/>
          </a:ln>
          <a:effectLst>
            <a:outerShdw blurRad="228600" dist="2159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770654">
              <a:defRPr sz="264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8562" dirty="0">
                <a:solidFill>
                  <a:schemeClr val="bg1"/>
                </a:solidFill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384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 advAuto="0"/>
      <p:bldP spid="333" grpId="0" animBg="1" advAuto="0"/>
      <p:bldP spid="340" grpId="0" animBg="1" advAuto="0"/>
      <p:bldP spid="348" grpId="0" animBg="1" advAuto="0"/>
      <p:bldP spid="34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=""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="" xmlns:a16="http://schemas.microsoft.com/office/drawing/2014/main" id="{D03D58AA-F6B3-43A1-9BB7-6700E8144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="" xmlns:a16="http://schemas.microsoft.com/office/drawing/2014/main" id="{F39A7030-5CB8-4522-9CF2-F3F4258057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="" xmlns:a16="http://schemas.microsoft.com/office/drawing/2014/main" id="{C8C40B07-998A-449C-AEDD-BFB432487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="" xmlns:a16="http://schemas.microsoft.com/office/drawing/2014/main" id="{A4F664F4-336B-4815-84E8-775292A6E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="" xmlns:a16="http://schemas.microsoft.com/office/drawing/2014/main" id="{1A0A77D9-EABB-4510-9DA3-1DC4C8494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067" y="19757"/>
            <a:ext cx="5063065" cy="67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5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="" xmlns:a16="http://schemas.microsoft.com/office/drawing/2014/main" id="{F82E580D-EA45-4AEA-B382-1DE7A354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="" xmlns:a16="http://schemas.microsoft.com/office/drawing/2014/main" id="{2AC2E6C5-E1AE-4AF8-B848-4C3C06E11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="" xmlns:a16="http://schemas.microsoft.com/office/drawing/2014/main" id="{7566EC25-16B9-4003-B377-030D73E61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="" xmlns:a16="http://schemas.microsoft.com/office/drawing/2014/main" id="{45A6A743-2C1F-4F9F-9451-EB97ADE63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="" xmlns:a16="http://schemas.microsoft.com/office/drawing/2014/main" id="{703CA9FC-CB53-43F8-8829-1DDC726CD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="" xmlns:a16="http://schemas.microsoft.com/office/drawing/2014/main" id="{E40B4DDE-73AD-458B-8BBD-7DE4F9477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="" xmlns:a16="http://schemas.microsoft.com/office/drawing/2014/main" id="{EBC467E1-E993-451B-B5AE-51465A14A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="" xmlns:a16="http://schemas.microsoft.com/office/drawing/2014/main" id="{D107F7E5-FE69-44D4-A5D9-A98FE57A4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="" xmlns:a16="http://schemas.microsoft.com/office/drawing/2014/main" id="{DA8E2551-B849-4F8A-B974-5C50B8507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13" y="287867"/>
            <a:ext cx="9238628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03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="" xmlns:a16="http://schemas.microsoft.com/office/drawing/2014/main" id="{DF9CBF88-4419-4998-B43C-5BB2F3EA5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=""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="" xmlns:a16="http://schemas.microsoft.com/office/drawing/2014/main" id="{63ECF2EA-A877-4C60-829A-682D08077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="" xmlns:a16="http://schemas.microsoft.com/office/drawing/2014/main" id="{48F93993-BC9E-455B-B666-D63A1B371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="" xmlns:a16="http://schemas.microsoft.com/office/drawing/2014/main" id="{5E3DE0F3-C150-495B-8CF9-45E956E46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="" xmlns:a16="http://schemas.microsoft.com/office/drawing/2014/main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="" xmlns:a16="http://schemas.microsoft.com/office/drawing/2014/main" id="{ADE45DBF-C362-4F25-8C91-46C68CB82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="" xmlns:a16="http://schemas.microsoft.com/office/drawing/2014/main" id="{1DE9EF41-1374-4765-99F1-EAA0074EC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03" y="0"/>
            <a:ext cx="854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74" y="0"/>
            <a:ext cx="42935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87867" y="2082568"/>
            <a:ext cx="5791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“Memory Issues” observed in: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26% of older adults (60-99y)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22% of middle-aged (40-59y)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14% younger adults (18-39y)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Blood flow?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Neurotransmitters?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Nutrients?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Neuron Damage (oxidation/inflammation)?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Stress?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0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24" y="0"/>
            <a:ext cx="4934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998" y="984801"/>
            <a:ext cx="2795092" cy="167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6.png" descr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6876" y="3894590"/>
            <a:ext cx="2640473" cy="1759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7.png" descr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6876" y="1332769"/>
            <a:ext cx="2418349" cy="193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1977" y="3491350"/>
            <a:ext cx="2823173" cy="191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9.png" descr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4746" y="3386350"/>
            <a:ext cx="2282864" cy="161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10.png" descr="image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90977" y="984801"/>
            <a:ext cx="2436633" cy="1827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19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0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970" y="926523"/>
            <a:ext cx="2974061" cy="1671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12.png" descr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5033" y="926522"/>
            <a:ext cx="3133106" cy="187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13.png" descr="image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1486" y="926522"/>
            <a:ext cx="2451996" cy="187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14.png" descr="image14.png"/>
          <p:cNvPicPr>
            <a:picLocks noChangeAspect="1"/>
          </p:cNvPicPr>
          <p:nvPr/>
        </p:nvPicPr>
        <p:blipFill>
          <a:blip r:embed="rId5">
            <a:extLst/>
          </a:blip>
          <a:srcRect t="21363"/>
          <a:stretch>
            <a:fillRect/>
          </a:stretch>
        </p:blipFill>
        <p:spPr>
          <a:xfrm>
            <a:off x="3102648" y="2993814"/>
            <a:ext cx="5551178" cy="24060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36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 advAuto="0"/>
      <p:bldP spid="237" grpId="0" animBg="1" advAuto="0"/>
      <p:bldP spid="238" grpId="0" animBg="1" advAuto="0"/>
      <p:bldP spid="239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90</Words>
  <Application>Microsoft Macintosh PowerPoint</Application>
  <PresentationFormat>Widescreen</PresentationFormat>
  <Paragraphs>18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 Unicode MS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Nguyen</dc:creator>
  <cp:lastModifiedBy>Shawn Talbott</cp:lastModifiedBy>
  <cp:revision>12</cp:revision>
  <dcterms:created xsi:type="dcterms:W3CDTF">2017-10-25T16:34:58Z</dcterms:created>
  <dcterms:modified xsi:type="dcterms:W3CDTF">2017-12-01T03:05:42Z</dcterms:modified>
</cp:coreProperties>
</file>