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sldIdLst>
    <p:sldId id="276" r:id="rId2"/>
    <p:sldId id="327" r:id="rId3"/>
    <p:sldId id="335" r:id="rId4"/>
    <p:sldId id="336" r:id="rId5"/>
    <p:sldId id="337" r:id="rId6"/>
    <p:sldId id="338" r:id="rId7"/>
    <p:sldId id="343" r:id="rId8"/>
    <p:sldId id="358" r:id="rId9"/>
    <p:sldId id="339" r:id="rId10"/>
    <p:sldId id="329" r:id="rId11"/>
    <p:sldId id="342" r:id="rId12"/>
    <p:sldId id="344" r:id="rId13"/>
    <p:sldId id="345" r:id="rId14"/>
    <p:sldId id="346" r:id="rId15"/>
    <p:sldId id="354" r:id="rId16"/>
    <p:sldId id="328" r:id="rId17"/>
    <p:sldId id="340" r:id="rId18"/>
    <p:sldId id="341" r:id="rId19"/>
    <p:sldId id="348" r:id="rId20"/>
    <p:sldId id="350" r:id="rId21"/>
    <p:sldId id="351" r:id="rId22"/>
    <p:sldId id="349" r:id="rId23"/>
    <p:sldId id="352" r:id="rId24"/>
    <p:sldId id="356" r:id="rId25"/>
    <p:sldId id="330" r:id="rId26"/>
    <p:sldId id="334" r:id="rId27"/>
    <p:sldId id="331" r:id="rId28"/>
    <p:sldId id="357" r:id="rId29"/>
    <p:sldId id="359" r:id="rId30"/>
    <p:sldId id="332" r:id="rId31"/>
    <p:sldId id="34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F6C3F-EAC8-4C66-9A91-DAB9C0719C88}" v="87" dt="2019-11-21T19:37:31.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8" autoAdjust="0"/>
    <p:restoredTop sz="78841" autoAdjust="0"/>
  </p:normalViewPr>
  <p:slideViewPr>
    <p:cSldViewPr snapToGrid="0">
      <p:cViewPr>
        <p:scale>
          <a:sx n="90" d="100"/>
          <a:sy n="90" d="100"/>
        </p:scale>
        <p:origin x="53" y="-10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Quach" userId="be6c4285-5d5b-46a4-8ab9-621129fa17de" providerId="ADAL" clId="{14CF6C3F-EAC8-4C66-9A91-DAB9C0719C88}"/>
    <pc:docChg chg="undo custSel mod addSld delSld modSld sldOrd">
      <pc:chgData name="Michael Quach" userId="be6c4285-5d5b-46a4-8ab9-621129fa17de" providerId="ADAL" clId="{14CF6C3F-EAC8-4C66-9A91-DAB9C0719C88}" dt="2019-11-22T01:55:49.139" v="6724" actId="27636"/>
      <pc:docMkLst>
        <pc:docMk/>
      </pc:docMkLst>
      <pc:sldChg chg="addSp delSp modSp delDesignElem">
        <pc:chgData name="Michael Quach" userId="be6c4285-5d5b-46a4-8ab9-621129fa17de" providerId="ADAL" clId="{14CF6C3F-EAC8-4C66-9A91-DAB9C0719C88}" dt="2019-11-22T01:55:49.139" v="6724" actId="27636"/>
        <pc:sldMkLst>
          <pc:docMk/>
          <pc:sldMk cId="1915973575" sldId="276"/>
        </pc:sldMkLst>
        <pc:spChg chg="mod">
          <ac:chgData name="Michael Quach" userId="be6c4285-5d5b-46a4-8ab9-621129fa17de" providerId="ADAL" clId="{14CF6C3F-EAC8-4C66-9A91-DAB9C0719C88}" dt="2019-11-22T01:55:49.139" v="6724" actId="27636"/>
          <ac:spMkLst>
            <pc:docMk/>
            <pc:sldMk cId="1915973575" sldId="276"/>
            <ac:spMk id="2" creationId="{1DB72C99-302E-6D4F-A150-030069A36B9A}"/>
          </ac:spMkLst>
        </pc:spChg>
        <pc:spChg chg="add del">
          <ac:chgData name="Michael Quach" userId="be6c4285-5d5b-46a4-8ab9-621129fa17de" providerId="ADAL" clId="{14CF6C3F-EAC8-4C66-9A91-DAB9C0719C88}" dt="2019-11-21T18:52:03.380" v="1826"/>
          <ac:spMkLst>
            <pc:docMk/>
            <pc:sldMk cId="1915973575" sldId="276"/>
            <ac:spMk id="20" creationId="{C63C853E-3842-4594-86A9-051FFAF4D343}"/>
          </ac:spMkLst>
        </pc:spChg>
        <pc:spChg chg="add del">
          <ac:chgData name="Michael Quach" userId="be6c4285-5d5b-46a4-8ab9-621129fa17de" providerId="ADAL" clId="{14CF6C3F-EAC8-4C66-9A91-DAB9C0719C88}" dt="2019-11-21T18:52:03.380" v="1826"/>
          <ac:spMkLst>
            <pc:docMk/>
            <pc:sldMk cId="1915973575" sldId="276"/>
            <ac:spMk id="25" creationId="{95633E59-CFCD-4CB3-AB4B-F13B8BA438DA}"/>
          </ac:spMkLst>
        </pc:spChg>
        <pc:picChg chg="add del">
          <ac:chgData name="Michael Quach" userId="be6c4285-5d5b-46a4-8ab9-621129fa17de" providerId="ADAL" clId="{14CF6C3F-EAC8-4C66-9A91-DAB9C0719C88}" dt="2019-11-21T18:52:03.380" v="1826"/>
          <ac:picMkLst>
            <pc:docMk/>
            <pc:sldMk cId="1915973575" sldId="276"/>
            <ac:picMk id="21" creationId="{B591CDC5-6B61-4116-B3B5-0FF42B6E606D}"/>
          </ac:picMkLst>
        </pc:picChg>
        <pc:picChg chg="mod">
          <ac:chgData name="Michael Quach" userId="be6c4285-5d5b-46a4-8ab9-621129fa17de" providerId="ADAL" clId="{14CF6C3F-EAC8-4C66-9A91-DAB9C0719C88}" dt="2019-11-22T01:55:38.354" v="6722" actId="1076"/>
          <ac:picMkLst>
            <pc:docMk/>
            <pc:sldMk cId="1915973575" sldId="276"/>
            <ac:picMk id="24" creationId="{53916449-4FE4-4F41-8E90-8E2899AEC86B}"/>
          </ac:picMkLst>
        </pc:picChg>
        <pc:cxnChg chg="add del">
          <ac:chgData name="Michael Quach" userId="be6c4285-5d5b-46a4-8ab9-621129fa17de" providerId="ADAL" clId="{14CF6C3F-EAC8-4C66-9A91-DAB9C0719C88}" dt="2019-11-21T18:52:03.380" v="1826"/>
          <ac:cxnSpMkLst>
            <pc:docMk/>
            <pc:sldMk cId="1915973575" sldId="276"/>
            <ac:cxnSpMk id="22" creationId="{25B08984-5BEB-422F-A364-2B41E6A516EB}"/>
          </ac:cxnSpMkLst>
        </pc:cxnChg>
        <pc:cxnChg chg="add del">
          <ac:chgData name="Michael Quach" userId="be6c4285-5d5b-46a4-8ab9-621129fa17de" providerId="ADAL" clId="{14CF6C3F-EAC8-4C66-9A91-DAB9C0719C88}" dt="2019-11-21T18:52:03.380" v="1826"/>
          <ac:cxnSpMkLst>
            <pc:docMk/>
            <pc:sldMk cId="1915973575" sldId="276"/>
            <ac:cxnSpMk id="23" creationId="{A8F413B1-54E0-4B16-92AB-1CC5C7D645BC}"/>
          </ac:cxnSpMkLst>
        </pc:cxnChg>
        <pc:cxnChg chg="add del">
          <ac:chgData name="Michael Quach" userId="be6c4285-5d5b-46a4-8ab9-621129fa17de" providerId="ADAL" clId="{14CF6C3F-EAC8-4C66-9A91-DAB9C0719C88}" dt="2019-11-21T18:52:03.380" v="1826"/>
          <ac:cxnSpMkLst>
            <pc:docMk/>
            <pc:sldMk cId="1915973575" sldId="276"/>
            <ac:cxnSpMk id="26" creationId="{7FFB1710-F59A-4B72-91E4-53C2300B705D}"/>
          </ac:cxnSpMkLst>
        </pc:cxnChg>
      </pc:sldChg>
      <pc:sldChg chg="addSp delSp delDesignElem">
        <pc:chgData name="Michael Quach" userId="be6c4285-5d5b-46a4-8ab9-621129fa17de" providerId="ADAL" clId="{14CF6C3F-EAC8-4C66-9A91-DAB9C0719C88}" dt="2019-11-21T18:52:03.380" v="1826"/>
        <pc:sldMkLst>
          <pc:docMk/>
          <pc:sldMk cId="1844868545" sldId="328"/>
        </pc:sldMkLst>
        <pc:spChg chg="add del">
          <ac:chgData name="Michael Quach" userId="be6c4285-5d5b-46a4-8ab9-621129fa17de" providerId="ADAL" clId="{14CF6C3F-EAC8-4C66-9A91-DAB9C0719C88}" dt="2019-11-21T18:52:03.380" v="1826"/>
          <ac:spMkLst>
            <pc:docMk/>
            <pc:sldMk cId="1844868545" sldId="328"/>
            <ac:spMk id="13" creationId="{1CE580D1-F917-4567-AFB4-99AA9B52ADF0}"/>
          </ac:spMkLst>
        </pc:spChg>
        <pc:spChg chg="add del">
          <ac:chgData name="Michael Quach" userId="be6c4285-5d5b-46a4-8ab9-621129fa17de" providerId="ADAL" clId="{14CF6C3F-EAC8-4C66-9A91-DAB9C0719C88}" dt="2019-11-21T18:52:03.380" v="1826"/>
          <ac:spMkLst>
            <pc:docMk/>
            <pc:sldMk cId="1844868545" sldId="328"/>
            <ac:spMk id="21" creationId="{F2AF0D79-4A1A-4F27-B9F0-CF252C4AC91C}"/>
          </ac:spMkLst>
        </pc:spChg>
        <pc:picChg chg="add del">
          <ac:chgData name="Michael Quach" userId="be6c4285-5d5b-46a4-8ab9-621129fa17de" providerId="ADAL" clId="{14CF6C3F-EAC8-4C66-9A91-DAB9C0719C88}" dt="2019-11-21T18:52:03.380" v="1826"/>
          <ac:picMkLst>
            <pc:docMk/>
            <pc:sldMk cId="1844868545" sldId="328"/>
            <ac:picMk id="15" creationId="{1F5620B8-A2D8-4568-B566-F0453A0D9167}"/>
          </ac:picMkLst>
        </pc:picChg>
        <pc:cxnChg chg="add del">
          <ac:chgData name="Michael Quach" userId="be6c4285-5d5b-46a4-8ab9-621129fa17de" providerId="ADAL" clId="{14CF6C3F-EAC8-4C66-9A91-DAB9C0719C88}" dt="2019-11-21T18:52:03.380" v="1826"/>
          <ac:cxnSpMkLst>
            <pc:docMk/>
            <pc:sldMk cId="1844868545" sldId="328"/>
            <ac:cxnSpMk id="17" creationId="{1C7D2BA4-4B7A-4596-8BCC-5CF715423894}"/>
          </ac:cxnSpMkLst>
        </pc:cxnChg>
        <pc:cxnChg chg="add del">
          <ac:chgData name="Michael Quach" userId="be6c4285-5d5b-46a4-8ab9-621129fa17de" providerId="ADAL" clId="{14CF6C3F-EAC8-4C66-9A91-DAB9C0719C88}" dt="2019-11-21T18:52:03.380" v="1826"/>
          <ac:cxnSpMkLst>
            <pc:docMk/>
            <pc:sldMk cId="1844868545" sldId="328"/>
            <ac:cxnSpMk id="19" creationId="{C9D4B225-18E9-4C5B-94D8-2ABE6D161E4A}"/>
          </ac:cxnSpMkLst>
        </pc:cxnChg>
        <pc:cxnChg chg="add del">
          <ac:chgData name="Michael Quach" userId="be6c4285-5d5b-46a4-8ab9-621129fa17de" providerId="ADAL" clId="{14CF6C3F-EAC8-4C66-9A91-DAB9C0719C88}" dt="2019-11-21T18:52:03.380" v="1826"/>
          <ac:cxnSpMkLst>
            <pc:docMk/>
            <pc:sldMk cId="1844868545" sldId="328"/>
            <ac:cxnSpMk id="23" creationId="{8E83266B-97F8-4AB9-818F-3A70E8D8580D}"/>
          </ac:cxnSpMkLst>
        </pc:cxnChg>
      </pc:sldChg>
      <pc:sldChg chg="addSp modSp">
        <pc:chgData name="Michael Quach" userId="be6c4285-5d5b-46a4-8ab9-621129fa17de" providerId="ADAL" clId="{14CF6C3F-EAC8-4C66-9A91-DAB9C0719C88}" dt="2019-11-21T18:52:03.380" v="1826"/>
        <pc:sldMkLst>
          <pc:docMk/>
          <pc:sldMk cId="1194432917" sldId="329"/>
        </pc:sldMkLst>
        <pc:spChg chg="mod">
          <ac:chgData name="Michael Quach" userId="be6c4285-5d5b-46a4-8ab9-621129fa17de" providerId="ADAL" clId="{14CF6C3F-EAC8-4C66-9A91-DAB9C0719C88}" dt="2019-11-21T18:52:03.380" v="1826"/>
          <ac:spMkLst>
            <pc:docMk/>
            <pc:sldMk cId="1194432917" sldId="329"/>
            <ac:spMk id="3" creationId="{3314A1CF-0B84-473C-BDF2-689A75A87DDA}"/>
          </ac:spMkLst>
        </pc:spChg>
        <pc:picChg chg="add mod">
          <ac:chgData name="Michael Quach" userId="be6c4285-5d5b-46a4-8ab9-621129fa17de" providerId="ADAL" clId="{14CF6C3F-EAC8-4C66-9A91-DAB9C0719C88}" dt="2019-11-20T22:18:56.654" v="302" actId="1076"/>
          <ac:picMkLst>
            <pc:docMk/>
            <pc:sldMk cId="1194432917" sldId="329"/>
            <ac:picMk id="2" creationId="{6C1D2A14-6FE3-486A-9CAB-B6109749843A}"/>
          </ac:picMkLst>
        </pc:picChg>
      </pc:sldChg>
      <pc:sldChg chg="addSp delSp modSp delDesignElem">
        <pc:chgData name="Michael Quach" userId="be6c4285-5d5b-46a4-8ab9-621129fa17de" providerId="ADAL" clId="{14CF6C3F-EAC8-4C66-9A91-DAB9C0719C88}" dt="2019-11-21T18:52:03.380" v="1826"/>
        <pc:sldMkLst>
          <pc:docMk/>
          <pc:sldMk cId="2307234788" sldId="330"/>
        </pc:sldMkLst>
        <pc:spChg chg="mod">
          <ac:chgData name="Michael Quach" userId="be6c4285-5d5b-46a4-8ab9-621129fa17de" providerId="ADAL" clId="{14CF6C3F-EAC8-4C66-9A91-DAB9C0719C88}" dt="2019-11-21T18:51:41.767" v="1824"/>
          <ac:spMkLst>
            <pc:docMk/>
            <pc:sldMk cId="2307234788" sldId="330"/>
            <ac:spMk id="2" creationId="{53BD7AF4-9035-4C52-91CE-78651EEDD8BB}"/>
          </ac:spMkLst>
        </pc:spChg>
        <pc:spChg chg="add del">
          <ac:chgData name="Michael Quach" userId="be6c4285-5d5b-46a4-8ab9-621129fa17de" providerId="ADAL" clId="{14CF6C3F-EAC8-4C66-9A91-DAB9C0719C88}" dt="2019-11-21T18:52:03.380" v="1826"/>
          <ac:spMkLst>
            <pc:docMk/>
            <pc:sldMk cId="2307234788" sldId="330"/>
            <ac:spMk id="24" creationId="{EEA869E1-F851-4A52-92F5-77E592B76A5B}"/>
          </ac:spMkLst>
        </pc:spChg>
        <pc:spChg chg="add del">
          <ac:chgData name="Michael Quach" userId="be6c4285-5d5b-46a4-8ab9-621129fa17de" providerId="ADAL" clId="{14CF6C3F-EAC8-4C66-9A91-DAB9C0719C88}" dt="2019-11-21T18:52:03.380" v="1826"/>
          <ac:spMkLst>
            <pc:docMk/>
            <pc:sldMk cId="2307234788" sldId="330"/>
            <ac:spMk id="32" creationId="{0EF77632-1A0C-4B9F-829B-226E68A78E9F}"/>
          </ac:spMkLst>
        </pc:spChg>
        <pc:spChg chg="add del">
          <ac:chgData name="Michael Quach" userId="be6c4285-5d5b-46a4-8ab9-621129fa17de" providerId="ADAL" clId="{14CF6C3F-EAC8-4C66-9A91-DAB9C0719C88}" dt="2019-11-21T18:52:03.380" v="1826"/>
          <ac:spMkLst>
            <pc:docMk/>
            <pc:sldMk cId="2307234788" sldId="330"/>
            <ac:spMk id="34" creationId="{F3DCFC27-6BCE-42B6-8372-070EA07685D7}"/>
          </ac:spMkLst>
        </pc:spChg>
        <pc:picChg chg="add del">
          <ac:chgData name="Michael Quach" userId="be6c4285-5d5b-46a4-8ab9-621129fa17de" providerId="ADAL" clId="{14CF6C3F-EAC8-4C66-9A91-DAB9C0719C88}" dt="2019-11-21T18:52:03.380" v="1826"/>
          <ac:picMkLst>
            <pc:docMk/>
            <pc:sldMk cId="2307234788" sldId="330"/>
            <ac:picMk id="26" creationId="{B083AD55-8296-44BD-8E14-DD2DDBC351B0}"/>
          </ac:picMkLst>
        </pc:picChg>
        <pc:picChg chg="add del">
          <ac:chgData name="Michael Quach" userId="be6c4285-5d5b-46a4-8ab9-621129fa17de" providerId="ADAL" clId="{14CF6C3F-EAC8-4C66-9A91-DAB9C0719C88}" dt="2019-11-21T18:52:03.380" v="1826"/>
          <ac:picMkLst>
            <pc:docMk/>
            <pc:sldMk cId="2307234788" sldId="330"/>
            <ac:picMk id="38" creationId="{F82046CE-87C5-4670-A404-6AB453F5A928}"/>
          </ac:picMkLst>
        </pc:picChg>
        <pc:cxnChg chg="add del">
          <ac:chgData name="Michael Quach" userId="be6c4285-5d5b-46a4-8ab9-621129fa17de" providerId="ADAL" clId="{14CF6C3F-EAC8-4C66-9A91-DAB9C0719C88}" dt="2019-11-21T18:52:03.380" v="1826"/>
          <ac:cxnSpMkLst>
            <pc:docMk/>
            <pc:sldMk cId="2307234788" sldId="330"/>
            <ac:cxnSpMk id="28" creationId="{2BF46B26-15FC-4C5A-94FA-AE9ED64B5C20}"/>
          </ac:cxnSpMkLst>
        </pc:cxnChg>
        <pc:cxnChg chg="add del">
          <ac:chgData name="Michael Quach" userId="be6c4285-5d5b-46a4-8ab9-621129fa17de" providerId="ADAL" clId="{14CF6C3F-EAC8-4C66-9A91-DAB9C0719C88}" dt="2019-11-21T18:52:03.380" v="1826"/>
          <ac:cxnSpMkLst>
            <pc:docMk/>
            <pc:sldMk cId="2307234788" sldId="330"/>
            <ac:cxnSpMk id="30" creationId="{912F6065-5345-44BD-B66E-5487CCD7A9B9}"/>
          </ac:cxnSpMkLst>
        </pc:cxnChg>
        <pc:cxnChg chg="add del">
          <ac:chgData name="Michael Quach" userId="be6c4285-5d5b-46a4-8ab9-621129fa17de" providerId="ADAL" clId="{14CF6C3F-EAC8-4C66-9A91-DAB9C0719C88}" dt="2019-11-21T18:52:03.380" v="1826"/>
          <ac:cxnSpMkLst>
            <pc:docMk/>
            <pc:sldMk cId="2307234788" sldId="330"/>
            <ac:cxnSpMk id="36" creationId="{96A4B1E0-284C-4A01-8141-A24D2B8EE093}"/>
          </ac:cxnSpMkLst>
        </pc:cxnChg>
        <pc:cxnChg chg="add del">
          <ac:chgData name="Michael Quach" userId="be6c4285-5d5b-46a4-8ab9-621129fa17de" providerId="ADAL" clId="{14CF6C3F-EAC8-4C66-9A91-DAB9C0719C88}" dt="2019-11-21T18:52:03.380" v="1826"/>
          <ac:cxnSpMkLst>
            <pc:docMk/>
            <pc:sldMk cId="2307234788" sldId="330"/>
            <ac:cxnSpMk id="40" creationId="{A224BAD7-5931-4CA6-BB58-0CBCFCFA65A5}"/>
          </ac:cxnSpMkLst>
        </pc:cxnChg>
      </pc:sldChg>
      <pc:sldChg chg="addSp delSp modSp delDesignElem">
        <pc:chgData name="Michael Quach" userId="be6c4285-5d5b-46a4-8ab9-621129fa17de" providerId="ADAL" clId="{14CF6C3F-EAC8-4C66-9A91-DAB9C0719C88}" dt="2019-11-21T18:52:03.380" v="1826"/>
        <pc:sldMkLst>
          <pc:docMk/>
          <pc:sldMk cId="3778394076" sldId="332"/>
        </pc:sldMkLst>
        <pc:spChg chg="mod">
          <ac:chgData name="Michael Quach" userId="be6c4285-5d5b-46a4-8ab9-621129fa17de" providerId="ADAL" clId="{14CF6C3F-EAC8-4C66-9A91-DAB9C0719C88}" dt="2019-11-21T18:51:41.767" v="1824"/>
          <ac:spMkLst>
            <pc:docMk/>
            <pc:sldMk cId="3778394076" sldId="332"/>
            <ac:spMk id="2" creationId="{4231485C-3C41-974F-B774-5B5C47ED2AD8}"/>
          </ac:spMkLst>
        </pc:spChg>
        <pc:spChg chg="add mod">
          <ac:chgData name="Michael Quach" userId="be6c4285-5d5b-46a4-8ab9-621129fa17de" providerId="ADAL" clId="{14CF6C3F-EAC8-4C66-9A91-DAB9C0719C88}" dt="2019-11-19T22:15:19.012" v="32" actId="767"/>
          <ac:spMkLst>
            <pc:docMk/>
            <pc:sldMk cId="3778394076" sldId="332"/>
            <ac:spMk id="7" creationId="{053AA72A-194B-4025-993B-6A70AD5CC159}"/>
          </ac:spMkLst>
        </pc:spChg>
        <pc:spChg chg="add del">
          <ac:chgData name="Michael Quach" userId="be6c4285-5d5b-46a4-8ab9-621129fa17de" providerId="ADAL" clId="{14CF6C3F-EAC8-4C66-9A91-DAB9C0719C88}" dt="2019-11-21T18:52:03.380" v="1826"/>
          <ac:spMkLst>
            <pc:docMk/>
            <pc:sldMk cId="3778394076" sldId="332"/>
            <ac:spMk id="32" creationId="{EEA869E1-F851-4A52-92F5-77E592B76A5B}"/>
          </ac:spMkLst>
        </pc:spChg>
        <pc:spChg chg="add del">
          <ac:chgData name="Michael Quach" userId="be6c4285-5d5b-46a4-8ab9-621129fa17de" providerId="ADAL" clId="{14CF6C3F-EAC8-4C66-9A91-DAB9C0719C88}" dt="2019-11-21T18:52:03.380" v="1826"/>
          <ac:spMkLst>
            <pc:docMk/>
            <pc:sldMk cId="3778394076" sldId="332"/>
            <ac:spMk id="33" creationId="{0EF77632-1A0C-4B9F-829B-226E68A78E9F}"/>
          </ac:spMkLst>
        </pc:spChg>
        <pc:spChg chg="add del">
          <ac:chgData name="Michael Quach" userId="be6c4285-5d5b-46a4-8ab9-621129fa17de" providerId="ADAL" clId="{14CF6C3F-EAC8-4C66-9A91-DAB9C0719C88}" dt="2019-11-21T18:52:03.380" v="1826"/>
          <ac:spMkLst>
            <pc:docMk/>
            <pc:sldMk cId="3778394076" sldId="332"/>
            <ac:spMk id="35" creationId="{F3DCFC27-6BCE-42B6-8372-070EA07685D7}"/>
          </ac:spMkLst>
        </pc:spChg>
        <pc:spChg chg="add">
          <ac:chgData name="Michael Quach" userId="be6c4285-5d5b-46a4-8ab9-621129fa17de" providerId="ADAL" clId="{14CF6C3F-EAC8-4C66-9A91-DAB9C0719C88}" dt="2019-11-19T22:15:38.376" v="33"/>
          <ac:spMkLst>
            <pc:docMk/>
            <pc:sldMk cId="3778394076" sldId="332"/>
            <ac:spMk id="73" creationId="{CE5E3D43-43C1-4CE4-912E-806CA0495685}"/>
          </ac:spMkLst>
        </pc:spChg>
        <pc:picChg chg="add">
          <ac:chgData name="Michael Quach" userId="be6c4285-5d5b-46a4-8ab9-621129fa17de" providerId="ADAL" clId="{14CF6C3F-EAC8-4C66-9A91-DAB9C0719C88}" dt="2019-11-19T22:11:24.818" v="30"/>
          <ac:picMkLst>
            <pc:docMk/>
            <pc:sldMk cId="3778394076" sldId="332"/>
            <ac:picMk id="5" creationId="{B467B9BB-B596-47BE-B3D2-8195855E7181}"/>
          </ac:picMkLst>
        </pc:picChg>
        <pc:picChg chg="add">
          <ac:chgData name="Michael Quach" userId="be6c4285-5d5b-46a4-8ab9-621129fa17de" providerId="ADAL" clId="{14CF6C3F-EAC8-4C66-9A91-DAB9C0719C88}" dt="2019-11-19T22:14:07.195" v="31"/>
          <ac:picMkLst>
            <pc:docMk/>
            <pc:sldMk cId="3778394076" sldId="332"/>
            <ac:picMk id="6" creationId="{CFEF39E5-3FC6-43EB-89D8-2B49125CA5D5}"/>
          </ac:picMkLst>
        </pc:picChg>
        <pc:picChg chg="add del">
          <ac:chgData name="Michael Quach" userId="be6c4285-5d5b-46a4-8ab9-621129fa17de" providerId="ADAL" clId="{14CF6C3F-EAC8-4C66-9A91-DAB9C0719C88}" dt="2019-11-21T18:52:03.380" v="1826"/>
          <ac:picMkLst>
            <pc:docMk/>
            <pc:sldMk cId="3778394076" sldId="332"/>
            <ac:picMk id="29" creationId="{B083AD55-8296-44BD-8E14-DD2DDBC351B0}"/>
          </ac:picMkLst>
        </pc:picChg>
        <pc:picChg chg="add del">
          <ac:chgData name="Michael Quach" userId="be6c4285-5d5b-46a4-8ab9-621129fa17de" providerId="ADAL" clId="{14CF6C3F-EAC8-4C66-9A91-DAB9C0719C88}" dt="2019-11-21T18:52:03.380" v="1826"/>
          <ac:picMkLst>
            <pc:docMk/>
            <pc:sldMk cId="3778394076" sldId="332"/>
            <ac:picMk id="39" creationId="{F82046CE-87C5-4670-A404-6AB453F5A928}"/>
          </ac:picMkLst>
        </pc:picChg>
        <pc:cxnChg chg="add del">
          <ac:chgData name="Michael Quach" userId="be6c4285-5d5b-46a4-8ab9-621129fa17de" providerId="ADAL" clId="{14CF6C3F-EAC8-4C66-9A91-DAB9C0719C88}" dt="2019-11-21T18:52:03.380" v="1826"/>
          <ac:cxnSpMkLst>
            <pc:docMk/>
            <pc:sldMk cId="3778394076" sldId="332"/>
            <ac:cxnSpMk id="31" creationId="{2BF46B26-15FC-4C5A-94FA-AE9ED64B5C20}"/>
          </ac:cxnSpMkLst>
        </pc:cxnChg>
        <pc:cxnChg chg="add del">
          <ac:chgData name="Michael Quach" userId="be6c4285-5d5b-46a4-8ab9-621129fa17de" providerId="ADAL" clId="{14CF6C3F-EAC8-4C66-9A91-DAB9C0719C88}" dt="2019-11-21T18:52:03.380" v="1826"/>
          <ac:cxnSpMkLst>
            <pc:docMk/>
            <pc:sldMk cId="3778394076" sldId="332"/>
            <ac:cxnSpMk id="37" creationId="{96A4B1E0-284C-4A01-8141-A24D2B8EE093}"/>
          </ac:cxnSpMkLst>
        </pc:cxnChg>
        <pc:cxnChg chg="add del">
          <ac:chgData name="Michael Quach" userId="be6c4285-5d5b-46a4-8ab9-621129fa17de" providerId="ADAL" clId="{14CF6C3F-EAC8-4C66-9A91-DAB9C0719C88}" dt="2019-11-21T18:52:03.380" v="1826"/>
          <ac:cxnSpMkLst>
            <pc:docMk/>
            <pc:sldMk cId="3778394076" sldId="332"/>
            <ac:cxnSpMk id="38" creationId="{912F6065-5345-44BD-B66E-5487CCD7A9B9}"/>
          </ac:cxnSpMkLst>
        </pc:cxnChg>
        <pc:cxnChg chg="add del">
          <ac:chgData name="Michael Quach" userId="be6c4285-5d5b-46a4-8ab9-621129fa17de" providerId="ADAL" clId="{14CF6C3F-EAC8-4C66-9A91-DAB9C0719C88}" dt="2019-11-21T18:52:03.380" v="1826"/>
          <ac:cxnSpMkLst>
            <pc:docMk/>
            <pc:sldMk cId="3778394076" sldId="332"/>
            <ac:cxnSpMk id="41" creationId="{A224BAD7-5931-4CA6-BB58-0CBCFCFA65A5}"/>
          </ac:cxnSpMkLst>
        </pc:cxnChg>
      </pc:sldChg>
      <pc:sldChg chg="addSp modSp">
        <pc:chgData name="Michael Quach" userId="be6c4285-5d5b-46a4-8ab9-621129fa17de" providerId="ADAL" clId="{14CF6C3F-EAC8-4C66-9A91-DAB9C0719C88}" dt="2019-11-21T18:51:41.767" v="1824"/>
        <pc:sldMkLst>
          <pc:docMk/>
          <pc:sldMk cId="3825612264" sldId="334"/>
        </pc:sldMkLst>
        <pc:spChg chg="mod">
          <ac:chgData name="Michael Quach" userId="be6c4285-5d5b-46a4-8ab9-621129fa17de" providerId="ADAL" clId="{14CF6C3F-EAC8-4C66-9A91-DAB9C0719C88}" dt="2019-11-21T18:51:41.767" v="1824"/>
          <ac:spMkLst>
            <pc:docMk/>
            <pc:sldMk cId="3825612264" sldId="334"/>
            <ac:spMk id="2" creationId="{53BD7AF4-9035-4C52-91CE-78651EEDD8BB}"/>
          </ac:spMkLst>
        </pc:spChg>
        <pc:picChg chg="add mod">
          <ac:chgData name="Michael Quach" userId="be6c4285-5d5b-46a4-8ab9-621129fa17de" providerId="ADAL" clId="{14CF6C3F-EAC8-4C66-9A91-DAB9C0719C88}" dt="2019-11-21T18:15:18.315" v="1617" actId="1076"/>
          <ac:picMkLst>
            <pc:docMk/>
            <pc:sldMk cId="3825612264" sldId="334"/>
            <ac:picMk id="3" creationId="{366792D5-1B4C-48B0-A984-C11B3838F7FB}"/>
          </ac:picMkLst>
        </pc:picChg>
        <pc:picChg chg="mod">
          <ac:chgData name="Michael Quach" userId="be6c4285-5d5b-46a4-8ab9-621129fa17de" providerId="ADAL" clId="{14CF6C3F-EAC8-4C66-9A91-DAB9C0719C88}" dt="2019-11-21T18:15:16.613" v="1616" actId="1076"/>
          <ac:picMkLst>
            <pc:docMk/>
            <pc:sldMk cId="3825612264" sldId="334"/>
            <ac:picMk id="19" creationId="{E2370224-0ED5-4EA1-8B14-2AE0D1C89C7A}"/>
          </ac:picMkLst>
        </pc:picChg>
      </pc:sldChg>
      <pc:sldChg chg="modSp">
        <pc:chgData name="Michael Quach" userId="be6c4285-5d5b-46a4-8ab9-621129fa17de" providerId="ADAL" clId="{14CF6C3F-EAC8-4C66-9A91-DAB9C0719C88}" dt="2019-11-20T22:23:53.648" v="411" actId="20577"/>
        <pc:sldMkLst>
          <pc:docMk/>
          <pc:sldMk cId="2154002562" sldId="335"/>
        </pc:sldMkLst>
        <pc:spChg chg="mod">
          <ac:chgData name="Michael Quach" userId="be6c4285-5d5b-46a4-8ab9-621129fa17de" providerId="ADAL" clId="{14CF6C3F-EAC8-4C66-9A91-DAB9C0719C88}" dt="2019-11-20T22:23:53.648" v="411" actId="20577"/>
          <ac:spMkLst>
            <pc:docMk/>
            <pc:sldMk cId="2154002562" sldId="335"/>
            <ac:spMk id="2" creationId="{1842BE0E-6568-4C93-8675-2522EA59E826}"/>
          </ac:spMkLst>
        </pc:spChg>
      </pc:sldChg>
      <pc:sldChg chg="addSp delSp modSp delDesignElem">
        <pc:chgData name="Michael Quach" userId="be6c4285-5d5b-46a4-8ab9-621129fa17de" providerId="ADAL" clId="{14CF6C3F-EAC8-4C66-9A91-DAB9C0719C88}" dt="2019-11-21T18:52:03.380" v="1826"/>
        <pc:sldMkLst>
          <pc:docMk/>
          <pc:sldMk cId="1003699869" sldId="336"/>
        </pc:sldMkLst>
        <pc:spChg chg="mod">
          <ac:chgData name="Michael Quach" userId="be6c4285-5d5b-46a4-8ab9-621129fa17de" providerId="ADAL" clId="{14CF6C3F-EAC8-4C66-9A91-DAB9C0719C88}" dt="2019-11-21T18:51:38.802" v="1822"/>
          <ac:spMkLst>
            <pc:docMk/>
            <pc:sldMk cId="1003699869" sldId="336"/>
            <ac:spMk id="2" creationId="{1842BE0E-6568-4C93-8675-2522EA59E826}"/>
          </ac:spMkLst>
        </pc:spChg>
        <pc:spChg chg="add del">
          <ac:chgData name="Michael Quach" userId="be6c4285-5d5b-46a4-8ab9-621129fa17de" providerId="ADAL" clId="{14CF6C3F-EAC8-4C66-9A91-DAB9C0719C88}" dt="2019-11-21T18:52:03.380" v="1826"/>
          <ac:spMkLst>
            <pc:docMk/>
            <pc:sldMk cId="1003699869" sldId="336"/>
            <ac:spMk id="67" creationId="{0CABCAE3-64FC-4149-819F-2C1812824154}"/>
          </ac:spMkLst>
        </pc:spChg>
        <pc:spChg chg="add del">
          <ac:chgData name="Michael Quach" userId="be6c4285-5d5b-46a4-8ab9-621129fa17de" providerId="ADAL" clId="{14CF6C3F-EAC8-4C66-9A91-DAB9C0719C88}" dt="2019-11-21T18:52:03.380" v="1826"/>
          <ac:spMkLst>
            <pc:docMk/>
            <pc:sldMk cId="1003699869" sldId="336"/>
            <ac:spMk id="75" creationId="{D0712110-0BC1-4B31-B3BB-63B44222E87F}"/>
          </ac:spMkLst>
        </pc:spChg>
        <pc:spChg chg="add del">
          <ac:chgData name="Michael Quach" userId="be6c4285-5d5b-46a4-8ab9-621129fa17de" providerId="ADAL" clId="{14CF6C3F-EAC8-4C66-9A91-DAB9C0719C88}" dt="2019-11-21T18:52:03.380" v="1826"/>
          <ac:spMkLst>
            <pc:docMk/>
            <pc:sldMk cId="1003699869" sldId="336"/>
            <ac:spMk id="77" creationId="{4466B5F3-C053-4580-B04A-1EF949888280}"/>
          </ac:spMkLst>
        </pc:spChg>
        <pc:picChg chg="add">
          <ac:chgData name="Michael Quach" userId="be6c4285-5d5b-46a4-8ab9-621129fa17de" providerId="ADAL" clId="{14CF6C3F-EAC8-4C66-9A91-DAB9C0719C88}" dt="2019-11-19T21:08:07.589" v="6"/>
          <ac:picMkLst>
            <pc:docMk/>
            <pc:sldMk cId="1003699869" sldId="336"/>
            <ac:picMk id="3" creationId="{5985B63A-BEFD-44BA-B084-C6FFA27E2714}"/>
          </ac:picMkLst>
        </pc:picChg>
        <pc:picChg chg="add">
          <ac:chgData name="Michael Quach" userId="be6c4285-5d5b-46a4-8ab9-621129fa17de" providerId="ADAL" clId="{14CF6C3F-EAC8-4C66-9A91-DAB9C0719C88}" dt="2019-11-19T21:10:35.591" v="8"/>
          <ac:picMkLst>
            <pc:docMk/>
            <pc:sldMk cId="1003699869" sldId="336"/>
            <ac:picMk id="4" creationId="{10FC7E3D-8FD2-4943-88A5-9E8AE5A6B35D}"/>
          </ac:picMkLst>
        </pc:picChg>
        <pc:picChg chg="add del">
          <ac:chgData name="Michael Quach" userId="be6c4285-5d5b-46a4-8ab9-621129fa17de" providerId="ADAL" clId="{14CF6C3F-EAC8-4C66-9A91-DAB9C0719C88}" dt="2019-11-21T18:52:03.380" v="1826"/>
          <ac:picMkLst>
            <pc:docMk/>
            <pc:sldMk cId="1003699869" sldId="336"/>
            <ac:picMk id="69" creationId="{012FDCFE-9AD2-4D8A-8CBF-B3AA37EBF6DD}"/>
          </ac:picMkLst>
        </pc:picChg>
        <pc:picChg chg="add del">
          <ac:chgData name="Michael Quach" userId="be6c4285-5d5b-46a4-8ab9-621129fa17de" providerId="ADAL" clId="{14CF6C3F-EAC8-4C66-9A91-DAB9C0719C88}" dt="2019-11-21T18:52:03.380" v="1826"/>
          <ac:picMkLst>
            <pc:docMk/>
            <pc:sldMk cId="1003699869" sldId="336"/>
            <ac:picMk id="81" creationId="{25CED634-E2D0-4AB7-96DD-816C9B52C5CF}"/>
          </ac:picMkLst>
        </pc:picChg>
        <pc:cxnChg chg="add del">
          <ac:chgData name="Michael Quach" userId="be6c4285-5d5b-46a4-8ab9-621129fa17de" providerId="ADAL" clId="{14CF6C3F-EAC8-4C66-9A91-DAB9C0719C88}" dt="2019-11-21T18:52:03.380" v="1826"/>
          <ac:cxnSpMkLst>
            <pc:docMk/>
            <pc:sldMk cId="1003699869" sldId="336"/>
            <ac:cxnSpMk id="71" creationId="{FBD463FC-4CA8-4FF4-85A3-AF9F4B98D210}"/>
          </ac:cxnSpMkLst>
        </pc:cxnChg>
        <pc:cxnChg chg="add del">
          <ac:chgData name="Michael Quach" userId="be6c4285-5d5b-46a4-8ab9-621129fa17de" providerId="ADAL" clId="{14CF6C3F-EAC8-4C66-9A91-DAB9C0719C88}" dt="2019-11-21T18:52:03.380" v="1826"/>
          <ac:cxnSpMkLst>
            <pc:docMk/>
            <pc:sldMk cId="1003699869" sldId="336"/>
            <ac:cxnSpMk id="73" creationId="{BECF35C3-8B44-4F4B-BD25-4C01823DB22A}"/>
          </ac:cxnSpMkLst>
        </pc:cxnChg>
        <pc:cxnChg chg="add del">
          <ac:chgData name="Michael Quach" userId="be6c4285-5d5b-46a4-8ab9-621129fa17de" providerId="ADAL" clId="{14CF6C3F-EAC8-4C66-9A91-DAB9C0719C88}" dt="2019-11-21T18:52:03.380" v="1826"/>
          <ac:cxnSpMkLst>
            <pc:docMk/>
            <pc:sldMk cId="1003699869" sldId="336"/>
            <ac:cxnSpMk id="79" creationId="{FA6123F2-4B61-414F-A7E5-5B7828EACAE2}"/>
          </ac:cxnSpMkLst>
        </pc:cxnChg>
        <pc:cxnChg chg="add del">
          <ac:chgData name="Michael Quach" userId="be6c4285-5d5b-46a4-8ab9-621129fa17de" providerId="ADAL" clId="{14CF6C3F-EAC8-4C66-9A91-DAB9C0719C88}" dt="2019-11-21T18:52:03.380" v="1826"/>
          <ac:cxnSpMkLst>
            <pc:docMk/>
            <pc:sldMk cId="1003699869" sldId="336"/>
            <ac:cxnSpMk id="83" creationId="{FCDDCDFB-696D-4FDF-9B58-24F71B7C37BC}"/>
          </ac:cxnSpMkLst>
        </pc:cxnChg>
      </pc:sldChg>
      <pc:sldChg chg="addSp delSp delDesignElem modNotesTx">
        <pc:chgData name="Michael Quach" userId="be6c4285-5d5b-46a4-8ab9-621129fa17de" providerId="ADAL" clId="{14CF6C3F-EAC8-4C66-9A91-DAB9C0719C88}" dt="2019-11-21T18:52:03.380" v="1826"/>
        <pc:sldMkLst>
          <pc:docMk/>
          <pc:sldMk cId="3978573127" sldId="337"/>
        </pc:sldMkLst>
        <pc:spChg chg="add del">
          <ac:chgData name="Michael Quach" userId="be6c4285-5d5b-46a4-8ab9-621129fa17de" providerId="ADAL" clId="{14CF6C3F-EAC8-4C66-9A91-DAB9C0719C88}" dt="2019-11-21T18:52:03.380" v="1826"/>
          <ac:spMkLst>
            <pc:docMk/>
            <pc:sldMk cId="3978573127" sldId="337"/>
            <ac:spMk id="8" creationId="{84C75E2B-CACA-478C-B26B-182AF87A18E3}"/>
          </ac:spMkLst>
        </pc:spChg>
        <pc:spChg chg="add del">
          <ac:chgData name="Michael Quach" userId="be6c4285-5d5b-46a4-8ab9-621129fa17de" providerId="ADAL" clId="{14CF6C3F-EAC8-4C66-9A91-DAB9C0719C88}" dt="2019-11-21T18:52:03.380" v="1826"/>
          <ac:spMkLst>
            <pc:docMk/>
            <pc:sldMk cId="3978573127" sldId="337"/>
            <ac:spMk id="16" creationId="{274FF48E-21C6-4ED1-8D57-5D27A7B766F0}"/>
          </ac:spMkLst>
        </pc:spChg>
        <pc:spChg chg="add del">
          <ac:chgData name="Michael Quach" userId="be6c4285-5d5b-46a4-8ab9-621129fa17de" providerId="ADAL" clId="{14CF6C3F-EAC8-4C66-9A91-DAB9C0719C88}" dt="2019-11-21T18:52:03.380" v="1826"/>
          <ac:spMkLst>
            <pc:docMk/>
            <pc:sldMk cId="3978573127" sldId="337"/>
            <ac:spMk id="18" creationId="{EDE4EA73-B3EE-41C9-8DED-BFE8955857D6}"/>
          </ac:spMkLst>
        </pc:spChg>
        <pc:picChg chg="add">
          <ac:chgData name="Michael Quach" userId="be6c4285-5d5b-46a4-8ab9-621129fa17de" providerId="ADAL" clId="{14CF6C3F-EAC8-4C66-9A91-DAB9C0719C88}" dt="2019-11-19T21:09:39.428" v="7"/>
          <ac:picMkLst>
            <pc:docMk/>
            <pc:sldMk cId="3978573127" sldId="337"/>
            <ac:picMk id="3" creationId="{F14D4A0C-8B9B-47A9-96F3-7713942AC91A}"/>
          </ac:picMkLst>
        </pc:picChg>
        <pc:picChg chg="add del">
          <ac:chgData name="Michael Quach" userId="be6c4285-5d5b-46a4-8ab9-621129fa17de" providerId="ADAL" clId="{14CF6C3F-EAC8-4C66-9A91-DAB9C0719C88}" dt="2019-11-21T18:52:03.380" v="1826"/>
          <ac:picMkLst>
            <pc:docMk/>
            <pc:sldMk cId="3978573127" sldId="337"/>
            <ac:picMk id="10" creationId="{50FF2874-547C-4D14-9E18-28B19002FB8C}"/>
          </ac:picMkLst>
        </pc:picChg>
        <pc:picChg chg="add del">
          <ac:chgData name="Michael Quach" userId="be6c4285-5d5b-46a4-8ab9-621129fa17de" providerId="ADAL" clId="{14CF6C3F-EAC8-4C66-9A91-DAB9C0719C88}" dt="2019-11-21T18:52:03.380" v="1826"/>
          <ac:picMkLst>
            <pc:docMk/>
            <pc:sldMk cId="3978573127" sldId="337"/>
            <ac:picMk id="22" creationId="{CDD4A4E6-AE28-4022-81BD-8F9C976B2C5A}"/>
          </ac:picMkLst>
        </pc:picChg>
        <pc:cxnChg chg="add del">
          <ac:chgData name="Michael Quach" userId="be6c4285-5d5b-46a4-8ab9-621129fa17de" providerId="ADAL" clId="{14CF6C3F-EAC8-4C66-9A91-DAB9C0719C88}" dt="2019-11-21T18:52:03.380" v="1826"/>
          <ac:cxnSpMkLst>
            <pc:docMk/>
            <pc:sldMk cId="3978573127" sldId="337"/>
            <ac:cxnSpMk id="12" creationId="{36CF827D-A163-47F7-BD87-34EB4FA7D696}"/>
          </ac:cxnSpMkLst>
        </pc:cxnChg>
        <pc:cxnChg chg="add del">
          <ac:chgData name="Michael Quach" userId="be6c4285-5d5b-46a4-8ab9-621129fa17de" providerId="ADAL" clId="{14CF6C3F-EAC8-4C66-9A91-DAB9C0719C88}" dt="2019-11-21T18:52:03.380" v="1826"/>
          <ac:cxnSpMkLst>
            <pc:docMk/>
            <pc:sldMk cId="3978573127" sldId="337"/>
            <ac:cxnSpMk id="14" creationId="{D299D9A9-1DA8-433D-A9BC-FB48D93D4217}"/>
          </ac:cxnSpMkLst>
        </pc:cxnChg>
        <pc:cxnChg chg="add del">
          <ac:chgData name="Michael Quach" userId="be6c4285-5d5b-46a4-8ab9-621129fa17de" providerId="ADAL" clId="{14CF6C3F-EAC8-4C66-9A91-DAB9C0719C88}" dt="2019-11-21T18:52:03.380" v="1826"/>
          <ac:cxnSpMkLst>
            <pc:docMk/>
            <pc:sldMk cId="3978573127" sldId="337"/>
            <ac:cxnSpMk id="20" creationId="{5038F25F-EDEF-4677-BA06-9A0951D44CB3}"/>
          </ac:cxnSpMkLst>
        </pc:cxnChg>
        <pc:cxnChg chg="add del">
          <ac:chgData name="Michael Quach" userId="be6c4285-5d5b-46a4-8ab9-621129fa17de" providerId="ADAL" clId="{14CF6C3F-EAC8-4C66-9A91-DAB9C0719C88}" dt="2019-11-21T18:52:03.380" v="1826"/>
          <ac:cxnSpMkLst>
            <pc:docMk/>
            <pc:sldMk cId="3978573127" sldId="337"/>
            <ac:cxnSpMk id="24" creationId="{41206E84-DE07-4C15-AC7E-FB739A177E67}"/>
          </ac:cxnSpMkLst>
        </pc:cxnChg>
      </pc:sldChg>
      <pc:sldChg chg="addSp modSp">
        <pc:chgData name="Michael Quach" userId="be6c4285-5d5b-46a4-8ab9-621129fa17de" providerId="ADAL" clId="{14CF6C3F-EAC8-4C66-9A91-DAB9C0719C88}" dt="2019-11-21T18:50:36.838" v="1788" actId="20577"/>
        <pc:sldMkLst>
          <pc:docMk/>
          <pc:sldMk cId="88899161" sldId="338"/>
        </pc:sldMkLst>
        <pc:spChg chg="mod">
          <ac:chgData name="Michael Quach" userId="be6c4285-5d5b-46a4-8ab9-621129fa17de" providerId="ADAL" clId="{14CF6C3F-EAC8-4C66-9A91-DAB9C0719C88}" dt="2019-11-21T18:49:58.552" v="1712" actId="1076"/>
          <ac:spMkLst>
            <pc:docMk/>
            <pc:sldMk cId="88899161" sldId="338"/>
            <ac:spMk id="2" creationId="{1842BE0E-6568-4C93-8675-2522EA59E826}"/>
          </ac:spMkLst>
        </pc:spChg>
        <pc:spChg chg="add mod">
          <ac:chgData name="Michael Quach" userId="be6c4285-5d5b-46a4-8ab9-621129fa17de" providerId="ADAL" clId="{14CF6C3F-EAC8-4C66-9A91-DAB9C0719C88}" dt="2019-11-21T18:50:36.838" v="1788" actId="20577"/>
          <ac:spMkLst>
            <pc:docMk/>
            <pc:sldMk cId="88899161" sldId="338"/>
            <ac:spMk id="3" creationId="{FF84A152-A978-453C-BA32-436283BEDC53}"/>
          </ac:spMkLst>
        </pc:spChg>
      </pc:sldChg>
      <pc:sldChg chg="addSp delSp modSp mod setBg setClrOvrMap">
        <pc:chgData name="Michael Quach" userId="be6c4285-5d5b-46a4-8ab9-621129fa17de" providerId="ADAL" clId="{14CF6C3F-EAC8-4C66-9A91-DAB9C0719C88}" dt="2019-11-21T18:53:38.023" v="1871" actId="20577"/>
        <pc:sldMkLst>
          <pc:docMk/>
          <pc:sldMk cId="3054254270" sldId="339"/>
        </pc:sldMkLst>
        <pc:spChg chg="mod">
          <ac:chgData name="Michael Quach" userId="be6c4285-5d5b-46a4-8ab9-621129fa17de" providerId="ADAL" clId="{14CF6C3F-EAC8-4C66-9A91-DAB9C0719C88}" dt="2019-11-21T18:53:38.023" v="1871" actId="20577"/>
          <ac:spMkLst>
            <pc:docMk/>
            <pc:sldMk cId="3054254270" sldId="339"/>
            <ac:spMk id="2" creationId="{1842BE0E-6568-4C93-8675-2522EA59E826}"/>
          </ac:spMkLst>
        </pc:spChg>
        <pc:spChg chg="add del">
          <ac:chgData name="Michael Quach" userId="be6c4285-5d5b-46a4-8ab9-621129fa17de" providerId="ADAL" clId="{14CF6C3F-EAC8-4C66-9A91-DAB9C0719C88}" dt="2019-11-21T18:52:30.683" v="1836" actId="26606"/>
          <ac:spMkLst>
            <pc:docMk/>
            <pc:sldMk cId="3054254270" sldId="339"/>
            <ac:spMk id="4" creationId="{23522FE7-5A29-4EF6-B1EF-2CA55748A772}"/>
          </ac:spMkLst>
        </pc:spChg>
        <pc:spChg chg="add del">
          <ac:chgData name="Michael Quach" userId="be6c4285-5d5b-46a4-8ab9-621129fa17de" providerId="ADAL" clId="{14CF6C3F-EAC8-4C66-9A91-DAB9C0719C88}" dt="2019-11-21T18:51:33.639" v="1818" actId="26606"/>
          <ac:spMkLst>
            <pc:docMk/>
            <pc:sldMk cId="3054254270" sldId="339"/>
            <ac:spMk id="7" creationId="{23522FE7-5A29-4EF6-B1EF-2CA55748A772}"/>
          </ac:spMkLst>
        </pc:spChg>
        <pc:spChg chg="add del">
          <ac:chgData name="Michael Quach" userId="be6c4285-5d5b-46a4-8ab9-621129fa17de" providerId="ADAL" clId="{14CF6C3F-EAC8-4C66-9A91-DAB9C0719C88}" dt="2019-11-21T18:52:30.683" v="1836" actId="26606"/>
          <ac:spMkLst>
            <pc:docMk/>
            <pc:sldMk cId="3054254270" sldId="339"/>
            <ac:spMk id="10" creationId="{1BF0792A-0F2B-4A2E-AB38-0A4F18A3072D}"/>
          </ac:spMkLst>
        </pc:spChg>
        <pc:spChg chg="add del">
          <ac:chgData name="Michael Quach" userId="be6c4285-5d5b-46a4-8ab9-621129fa17de" providerId="ADAL" clId="{14CF6C3F-EAC8-4C66-9A91-DAB9C0719C88}" dt="2019-11-21T18:52:30.683" v="1836" actId="26606"/>
          <ac:spMkLst>
            <pc:docMk/>
            <pc:sldMk cId="3054254270" sldId="339"/>
            <ac:spMk id="12" creationId="{F57DB18D-C2F1-4C8C-8808-9C01ECE6834E}"/>
          </ac:spMkLst>
        </pc:spChg>
        <pc:spChg chg="add del">
          <ac:chgData name="Michael Quach" userId="be6c4285-5d5b-46a4-8ab9-621129fa17de" providerId="ADAL" clId="{14CF6C3F-EAC8-4C66-9A91-DAB9C0719C88}" dt="2019-11-21T18:51:33.639" v="1818" actId="26606"/>
          <ac:spMkLst>
            <pc:docMk/>
            <pc:sldMk cId="3054254270" sldId="339"/>
            <ac:spMk id="15" creationId="{1BF0792A-0F2B-4A2E-AB38-0A4F18A3072D}"/>
          </ac:spMkLst>
        </pc:spChg>
        <pc:spChg chg="add del">
          <ac:chgData name="Michael Quach" userId="be6c4285-5d5b-46a4-8ab9-621129fa17de" providerId="ADAL" clId="{14CF6C3F-EAC8-4C66-9A91-DAB9C0719C88}" dt="2019-11-21T18:51:33.639" v="1818" actId="26606"/>
          <ac:spMkLst>
            <pc:docMk/>
            <pc:sldMk cId="3054254270" sldId="339"/>
            <ac:spMk id="17" creationId="{F57DB18D-C2F1-4C8C-8808-9C01ECE6834E}"/>
          </ac:spMkLst>
        </pc:spChg>
        <pc:spChg chg="add del">
          <ac:chgData name="Michael Quach" userId="be6c4285-5d5b-46a4-8ab9-621129fa17de" providerId="ADAL" clId="{14CF6C3F-EAC8-4C66-9A91-DAB9C0719C88}" dt="2019-11-21T18:52:30.603" v="1835" actId="26606"/>
          <ac:spMkLst>
            <pc:docMk/>
            <pc:sldMk cId="3054254270" sldId="339"/>
            <ac:spMk id="31" creationId="{23522FE7-5A29-4EF6-B1EF-2CA55748A772}"/>
          </ac:spMkLst>
        </pc:spChg>
        <pc:spChg chg="add del">
          <ac:chgData name="Michael Quach" userId="be6c4285-5d5b-46a4-8ab9-621129fa17de" providerId="ADAL" clId="{14CF6C3F-EAC8-4C66-9A91-DAB9C0719C88}" dt="2019-11-21T18:52:30.603" v="1835" actId="26606"/>
          <ac:spMkLst>
            <pc:docMk/>
            <pc:sldMk cId="3054254270" sldId="339"/>
            <ac:spMk id="39" creationId="{2FDF9410-E530-4E71-A2C0-4C24B489649E}"/>
          </ac:spMkLst>
        </pc:spChg>
        <pc:spChg chg="add del">
          <ac:chgData name="Michael Quach" userId="be6c4285-5d5b-46a4-8ab9-621129fa17de" providerId="ADAL" clId="{14CF6C3F-EAC8-4C66-9A91-DAB9C0719C88}" dt="2019-11-21T18:52:30.603" v="1835" actId="26606"/>
          <ac:spMkLst>
            <pc:docMk/>
            <pc:sldMk cId="3054254270" sldId="339"/>
            <ac:spMk id="43" creationId="{82F2350F-B1BB-4308-A267-CFFA3576E89F}"/>
          </ac:spMkLst>
        </pc:spChg>
        <pc:spChg chg="add">
          <ac:chgData name="Michael Quach" userId="be6c4285-5d5b-46a4-8ab9-621129fa17de" providerId="ADAL" clId="{14CF6C3F-EAC8-4C66-9A91-DAB9C0719C88}" dt="2019-11-21T18:52:30.683" v="1836" actId="26606"/>
          <ac:spMkLst>
            <pc:docMk/>
            <pc:sldMk cId="3054254270" sldId="339"/>
            <ac:spMk id="50" creationId="{23522FE7-5A29-4EF6-B1EF-2CA55748A772}"/>
          </ac:spMkLst>
        </pc:spChg>
        <pc:spChg chg="add">
          <ac:chgData name="Michael Quach" userId="be6c4285-5d5b-46a4-8ab9-621129fa17de" providerId="ADAL" clId="{14CF6C3F-EAC8-4C66-9A91-DAB9C0719C88}" dt="2019-11-21T18:52:30.683" v="1836" actId="26606"/>
          <ac:spMkLst>
            <pc:docMk/>
            <pc:sldMk cId="3054254270" sldId="339"/>
            <ac:spMk id="55" creationId="{1C69834E-5EEE-4D61-833E-04928896454C}"/>
          </ac:spMkLst>
        </pc:spChg>
        <pc:spChg chg="add">
          <ac:chgData name="Michael Quach" userId="be6c4285-5d5b-46a4-8ab9-621129fa17de" providerId="ADAL" clId="{14CF6C3F-EAC8-4C66-9A91-DAB9C0719C88}" dt="2019-11-21T18:52:30.683" v="1836" actId="26606"/>
          <ac:spMkLst>
            <pc:docMk/>
            <pc:sldMk cId="3054254270" sldId="339"/>
            <ac:spMk id="56" creationId="{58E5D9BA-46E7-4BFA-9C74-75495BF6F54D}"/>
          </ac:spMkLst>
        </pc:spChg>
        <pc:spChg chg="add">
          <ac:chgData name="Michael Quach" userId="be6c4285-5d5b-46a4-8ab9-621129fa17de" providerId="ADAL" clId="{14CF6C3F-EAC8-4C66-9A91-DAB9C0719C88}" dt="2019-11-21T18:52:30.683" v="1836" actId="26606"/>
          <ac:spMkLst>
            <pc:docMk/>
            <pc:sldMk cId="3054254270" sldId="339"/>
            <ac:spMk id="57" creationId="{5B033D76-5800-44B6-AFE9-EE2106935115}"/>
          </ac:spMkLst>
        </pc:spChg>
        <pc:spChg chg="add">
          <ac:chgData name="Michael Quach" userId="be6c4285-5d5b-46a4-8ab9-621129fa17de" providerId="ADAL" clId="{14CF6C3F-EAC8-4C66-9A91-DAB9C0719C88}" dt="2019-11-21T18:52:30.683" v="1836" actId="26606"/>
          <ac:spMkLst>
            <pc:docMk/>
            <pc:sldMk cId="3054254270" sldId="339"/>
            <ac:spMk id="58" creationId="{522D6F85-FFBA-4F81-AEE5-AAA17CB7AA98}"/>
          </ac:spMkLst>
        </pc:spChg>
        <pc:spChg chg="add">
          <ac:chgData name="Michael Quach" userId="be6c4285-5d5b-46a4-8ab9-621129fa17de" providerId="ADAL" clId="{14CF6C3F-EAC8-4C66-9A91-DAB9C0719C88}" dt="2019-11-21T18:52:30.683" v="1836" actId="26606"/>
          <ac:spMkLst>
            <pc:docMk/>
            <pc:sldMk cId="3054254270" sldId="339"/>
            <ac:spMk id="59" creationId="{13B31514-E6DF-4357-9EEA-EFB7983080DA}"/>
          </ac:spMkLst>
        </pc:spChg>
        <pc:grpChg chg="add del">
          <ac:chgData name="Michael Quach" userId="be6c4285-5d5b-46a4-8ab9-621129fa17de" providerId="ADAL" clId="{14CF6C3F-EAC8-4C66-9A91-DAB9C0719C88}" dt="2019-11-21T18:52:30.683" v="1836" actId="26606"/>
          <ac:grpSpMkLst>
            <pc:docMk/>
            <pc:sldMk cId="3054254270" sldId="339"/>
            <ac:grpSpMk id="14" creationId="{E5D935FA-3336-4941-9214-E250A5727F40}"/>
          </ac:grpSpMkLst>
        </pc:grpChg>
        <pc:grpChg chg="add del">
          <ac:chgData name="Michael Quach" userId="be6c4285-5d5b-46a4-8ab9-621129fa17de" providerId="ADAL" clId="{14CF6C3F-EAC8-4C66-9A91-DAB9C0719C88}" dt="2019-11-21T18:51:33.639" v="1818" actId="26606"/>
          <ac:grpSpMkLst>
            <pc:docMk/>
            <pc:sldMk cId="3054254270" sldId="339"/>
            <ac:grpSpMk id="19" creationId="{E5D935FA-3336-4941-9214-E250A5727F40}"/>
          </ac:grpSpMkLst>
        </pc:grpChg>
        <pc:picChg chg="add del">
          <ac:chgData name="Michael Quach" userId="be6c4285-5d5b-46a4-8ab9-621129fa17de" providerId="ADAL" clId="{14CF6C3F-EAC8-4C66-9A91-DAB9C0719C88}" dt="2019-11-21T18:52:30.683" v="1836" actId="26606"/>
          <ac:picMkLst>
            <pc:docMk/>
            <pc:sldMk cId="3054254270" sldId="339"/>
            <ac:picMk id="5" creationId="{C2192E09-EBC7-416C-B887-DFF915D7F43D}"/>
          </ac:picMkLst>
        </pc:picChg>
        <pc:picChg chg="add del">
          <ac:chgData name="Michael Quach" userId="be6c4285-5d5b-46a4-8ab9-621129fa17de" providerId="ADAL" clId="{14CF6C3F-EAC8-4C66-9A91-DAB9C0719C88}" dt="2019-11-21T18:51:33.639" v="1818" actId="26606"/>
          <ac:picMkLst>
            <pc:docMk/>
            <pc:sldMk cId="3054254270" sldId="339"/>
            <ac:picMk id="9" creationId="{C2192E09-EBC7-416C-B887-DFF915D7F43D}"/>
          </ac:picMkLst>
        </pc:picChg>
        <pc:picChg chg="add del">
          <ac:chgData name="Michael Quach" userId="be6c4285-5d5b-46a4-8ab9-621129fa17de" providerId="ADAL" clId="{14CF6C3F-EAC8-4C66-9A91-DAB9C0719C88}" dt="2019-11-21T18:52:30.683" v="1836" actId="26606"/>
          <ac:picMkLst>
            <pc:docMk/>
            <pc:sldMk cId="3054254270" sldId="339"/>
            <ac:picMk id="26" creationId="{75CC23F7-9F20-4C4B-8608-BD4DE9728FA5}"/>
          </ac:picMkLst>
        </pc:picChg>
        <pc:picChg chg="add del">
          <ac:chgData name="Michael Quach" userId="be6c4285-5d5b-46a4-8ab9-621129fa17de" providerId="ADAL" clId="{14CF6C3F-EAC8-4C66-9A91-DAB9C0719C88}" dt="2019-11-21T18:51:33.639" v="1818" actId="26606"/>
          <ac:picMkLst>
            <pc:docMk/>
            <pc:sldMk cId="3054254270" sldId="339"/>
            <ac:picMk id="27" creationId="{75CC23F7-9F20-4C4B-8608-BD4DE9728FA5}"/>
          </ac:picMkLst>
        </pc:picChg>
        <pc:picChg chg="add del">
          <ac:chgData name="Michael Quach" userId="be6c4285-5d5b-46a4-8ab9-621129fa17de" providerId="ADAL" clId="{14CF6C3F-EAC8-4C66-9A91-DAB9C0719C88}" dt="2019-11-21T18:52:30.603" v="1835" actId="26606"/>
          <ac:picMkLst>
            <pc:docMk/>
            <pc:sldMk cId="3054254270" sldId="339"/>
            <ac:picMk id="33" creationId="{C2192E09-EBC7-416C-B887-DFF915D7F43D}"/>
          </ac:picMkLst>
        </pc:picChg>
        <pc:picChg chg="add del">
          <ac:chgData name="Michael Quach" userId="be6c4285-5d5b-46a4-8ab9-621129fa17de" providerId="ADAL" clId="{14CF6C3F-EAC8-4C66-9A91-DAB9C0719C88}" dt="2019-11-21T18:52:30.603" v="1835" actId="26606"/>
          <ac:picMkLst>
            <pc:docMk/>
            <pc:sldMk cId="3054254270" sldId="339"/>
            <ac:picMk id="47" creationId="{413B0556-E869-4B1C-A499-EB13D96B9004}"/>
          </ac:picMkLst>
        </pc:picChg>
        <pc:picChg chg="add">
          <ac:chgData name="Michael Quach" userId="be6c4285-5d5b-46a4-8ab9-621129fa17de" providerId="ADAL" clId="{14CF6C3F-EAC8-4C66-9A91-DAB9C0719C88}" dt="2019-11-21T18:52:30.683" v="1836" actId="26606"/>
          <ac:picMkLst>
            <pc:docMk/>
            <pc:sldMk cId="3054254270" sldId="339"/>
            <ac:picMk id="49" creationId="{4C401D57-600A-4C91-AC9A-14CA1ED6F7D8}"/>
          </ac:picMkLst>
        </pc:picChg>
        <pc:picChg chg="add">
          <ac:chgData name="Michael Quach" userId="be6c4285-5d5b-46a4-8ab9-621129fa17de" providerId="ADAL" clId="{14CF6C3F-EAC8-4C66-9A91-DAB9C0719C88}" dt="2019-11-21T18:52:30.683" v="1836" actId="26606"/>
          <ac:picMkLst>
            <pc:docMk/>
            <pc:sldMk cId="3054254270" sldId="339"/>
            <ac:picMk id="52" creationId="{C2192E09-EBC7-416C-B887-DFF915D7F43D}"/>
          </ac:picMkLst>
        </pc:picChg>
        <pc:cxnChg chg="add del">
          <ac:chgData name="Michael Quach" userId="be6c4285-5d5b-46a4-8ab9-621129fa17de" providerId="ADAL" clId="{14CF6C3F-EAC8-4C66-9A91-DAB9C0719C88}" dt="2019-11-21T18:52:30.683" v="1836" actId="26606"/>
          <ac:cxnSpMkLst>
            <pc:docMk/>
            <pc:sldMk cId="3054254270" sldId="339"/>
            <ac:cxnSpMk id="6" creationId="{2924498D-E084-44BE-A196-CFCE35564350}"/>
          </ac:cxnSpMkLst>
        </pc:cxnChg>
        <pc:cxnChg chg="add del">
          <ac:chgData name="Michael Quach" userId="be6c4285-5d5b-46a4-8ab9-621129fa17de" providerId="ADAL" clId="{14CF6C3F-EAC8-4C66-9A91-DAB9C0719C88}" dt="2019-11-21T18:52:30.683" v="1836" actId="26606"/>
          <ac:cxnSpMkLst>
            <pc:docMk/>
            <pc:sldMk cId="3054254270" sldId="339"/>
            <ac:cxnSpMk id="8" creationId="{3BBC7667-C352-4842-9AFD-E5C16AD002F4}"/>
          </ac:cxnSpMkLst>
        </pc:cxnChg>
        <pc:cxnChg chg="add del">
          <ac:chgData name="Michael Quach" userId="be6c4285-5d5b-46a4-8ab9-621129fa17de" providerId="ADAL" clId="{14CF6C3F-EAC8-4C66-9A91-DAB9C0719C88}" dt="2019-11-21T18:51:33.639" v="1818" actId="26606"/>
          <ac:cxnSpMkLst>
            <pc:docMk/>
            <pc:sldMk cId="3054254270" sldId="339"/>
            <ac:cxnSpMk id="11" creationId="{2924498D-E084-44BE-A196-CFCE35564350}"/>
          </ac:cxnSpMkLst>
        </pc:cxnChg>
        <pc:cxnChg chg="add del">
          <ac:chgData name="Michael Quach" userId="be6c4285-5d5b-46a4-8ab9-621129fa17de" providerId="ADAL" clId="{14CF6C3F-EAC8-4C66-9A91-DAB9C0719C88}" dt="2019-11-21T18:51:33.639" v="1818" actId="26606"/>
          <ac:cxnSpMkLst>
            <pc:docMk/>
            <pc:sldMk cId="3054254270" sldId="339"/>
            <ac:cxnSpMk id="13" creationId="{3BBC7667-C352-4842-9AFD-E5C16AD002F4}"/>
          </ac:cxnSpMkLst>
        </pc:cxnChg>
        <pc:cxnChg chg="add del">
          <ac:chgData name="Michael Quach" userId="be6c4285-5d5b-46a4-8ab9-621129fa17de" providerId="ADAL" clId="{14CF6C3F-EAC8-4C66-9A91-DAB9C0719C88}" dt="2019-11-21T18:52:30.683" v="1836" actId="26606"/>
          <ac:cxnSpMkLst>
            <pc:docMk/>
            <pc:sldMk cId="3054254270" sldId="339"/>
            <ac:cxnSpMk id="22" creationId="{87F797D1-251E-41FE-9FF8-AD487DEF28AC}"/>
          </ac:cxnSpMkLst>
        </pc:cxnChg>
        <pc:cxnChg chg="add del">
          <ac:chgData name="Michael Quach" userId="be6c4285-5d5b-46a4-8ab9-621129fa17de" providerId="ADAL" clId="{14CF6C3F-EAC8-4C66-9A91-DAB9C0719C88}" dt="2019-11-21T18:51:33.639" v="1818" actId="26606"/>
          <ac:cxnSpMkLst>
            <pc:docMk/>
            <pc:sldMk cId="3054254270" sldId="339"/>
            <ac:cxnSpMk id="23" creationId="{87F797D1-251E-41FE-9FF8-AD487DEF28AC}"/>
          </ac:cxnSpMkLst>
        </pc:cxnChg>
        <pc:cxnChg chg="add del">
          <ac:chgData name="Michael Quach" userId="be6c4285-5d5b-46a4-8ab9-621129fa17de" providerId="ADAL" clId="{14CF6C3F-EAC8-4C66-9A91-DAB9C0719C88}" dt="2019-11-21T18:52:30.683" v="1836" actId="26606"/>
          <ac:cxnSpMkLst>
            <pc:docMk/>
            <pc:sldMk cId="3054254270" sldId="339"/>
            <ac:cxnSpMk id="24" creationId="{09A0CE28-0E59-4F4D-9855-8A8DCE9A8EFE}"/>
          </ac:cxnSpMkLst>
        </pc:cxnChg>
        <pc:cxnChg chg="add del">
          <ac:chgData name="Michael Quach" userId="be6c4285-5d5b-46a4-8ab9-621129fa17de" providerId="ADAL" clId="{14CF6C3F-EAC8-4C66-9A91-DAB9C0719C88}" dt="2019-11-21T18:51:33.639" v="1818" actId="26606"/>
          <ac:cxnSpMkLst>
            <pc:docMk/>
            <pc:sldMk cId="3054254270" sldId="339"/>
            <ac:cxnSpMk id="25" creationId="{09A0CE28-0E59-4F4D-9855-8A8DCE9A8EFE}"/>
          </ac:cxnSpMkLst>
        </pc:cxnChg>
        <pc:cxnChg chg="add del">
          <ac:chgData name="Michael Quach" userId="be6c4285-5d5b-46a4-8ab9-621129fa17de" providerId="ADAL" clId="{14CF6C3F-EAC8-4C66-9A91-DAB9C0719C88}" dt="2019-11-21T18:52:30.603" v="1835" actId="26606"/>
          <ac:cxnSpMkLst>
            <pc:docMk/>
            <pc:sldMk cId="3054254270" sldId="339"/>
            <ac:cxnSpMk id="35" creationId="{2924498D-E084-44BE-A196-CFCE35564350}"/>
          </ac:cxnSpMkLst>
        </pc:cxnChg>
        <pc:cxnChg chg="add del">
          <ac:chgData name="Michael Quach" userId="be6c4285-5d5b-46a4-8ab9-621129fa17de" providerId="ADAL" clId="{14CF6C3F-EAC8-4C66-9A91-DAB9C0719C88}" dt="2019-11-21T18:52:30.603" v="1835" actId="26606"/>
          <ac:cxnSpMkLst>
            <pc:docMk/>
            <pc:sldMk cId="3054254270" sldId="339"/>
            <ac:cxnSpMk id="37" creationId="{3BBC7667-C352-4842-9AFD-E5C16AD002F4}"/>
          </ac:cxnSpMkLst>
        </pc:cxnChg>
        <pc:cxnChg chg="add del">
          <ac:chgData name="Michael Quach" userId="be6c4285-5d5b-46a4-8ab9-621129fa17de" providerId="ADAL" clId="{14CF6C3F-EAC8-4C66-9A91-DAB9C0719C88}" dt="2019-11-21T18:52:30.603" v="1835" actId="26606"/>
          <ac:cxnSpMkLst>
            <pc:docMk/>
            <pc:sldMk cId="3054254270" sldId="339"/>
            <ac:cxnSpMk id="41" creationId="{53268B1E-8861-4702-9529-5A8FB23A618F}"/>
          </ac:cxnSpMkLst>
        </pc:cxnChg>
        <pc:cxnChg chg="add del">
          <ac:chgData name="Michael Quach" userId="be6c4285-5d5b-46a4-8ab9-621129fa17de" providerId="ADAL" clId="{14CF6C3F-EAC8-4C66-9A91-DAB9C0719C88}" dt="2019-11-21T18:52:30.603" v="1835" actId="26606"/>
          <ac:cxnSpMkLst>
            <pc:docMk/>
            <pc:sldMk cId="3054254270" sldId="339"/>
            <ac:cxnSpMk id="45" creationId="{BC6646AE-8FD6-411E-8640-6CCB250D54FB}"/>
          </ac:cxnSpMkLst>
        </pc:cxnChg>
        <pc:cxnChg chg="add">
          <ac:chgData name="Michael Quach" userId="be6c4285-5d5b-46a4-8ab9-621129fa17de" providerId="ADAL" clId="{14CF6C3F-EAC8-4C66-9A91-DAB9C0719C88}" dt="2019-11-21T18:52:30.683" v="1836" actId="26606"/>
          <ac:cxnSpMkLst>
            <pc:docMk/>
            <pc:sldMk cId="3054254270" sldId="339"/>
            <ac:cxnSpMk id="51" creationId="{412BDC66-00FA-4A3F-9BC7-BE05FF7705F8}"/>
          </ac:cxnSpMkLst>
        </pc:cxnChg>
        <pc:cxnChg chg="add">
          <ac:chgData name="Michael Quach" userId="be6c4285-5d5b-46a4-8ab9-621129fa17de" providerId="ADAL" clId="{14CF6C3F-EAC8-4C66-9A91-DAB9C0719C88}" dt="2019-11-21T18:52:30.683" v="1836" actId="26606"/>
          <ac:cxnSpMkLst>
            <pc:docMk/>
            <pc:sldMk cId="3054254270" sldId="339"/>
            <ac:cxnSpMk id="53" creationId="{2924498D-E084-44BE-A196-CFCE35564350}"/>
          </ac:cxnSpMkLst>
        </pc:cxnChg>
        <pc:cxnChg chg="add">
          <ac:chgData name="Michael Quach" userId="be6c4285-5d5b-46a4-8ab9-621129fa17de" providerId="ADAL" clId="{14CF6C3F-EAC8-4C66-9A91-DAB9C0719C88}" dt="2019-11-21T18:52:30.683" v="1836" actId="26606"/>
          <ac:cxnSpMkLst>
            <pc:docMk/>
            <pc:sldMk cId="3054254270" sldId="339"/>
            <ac:cxnSpMk id="54" creationId="{3BBC7667-C352-4842-9AFD-E5C16AD002F4}"/>
          </ac:cxnSpMkLst>
        </pc:cxnChg>
      </pc:sldChg>
      <pc:sldChg chg="addSp delSp modSp delDesignElem">
        <pc:chgData name="Michael Quach" userId="be6c4285-5d5b-46a4-8ab9-621129fa17de" providerId="ADAL" clId="{14CF6C3F-EAC8-4C66-9A91-DAB9C0719C88}" dt="2019-11-21T18:52:03.380" v="1826"/>
        <pc:sldMkLst>
          <pc:docMk/>
          <pc:sldMk cId="2149214884" sldId="340"/>
        </pc:sldMkLst>
        <pc:spChg chg="mod">
          <ac:chgData name="Michael Quach" userId="be6c4285-5d5b-46a4-8ab9-621129fa17de" providerId="ADAL" clId="{14CF6C3F-EAC8-4C66-9A91-DAB9C0719C88}" dt="2019-11-21T18:51:41.767" v="1824"/>
          <ac:spMkLst>
            <pc:docMk/>
            <pc:sldMk cId="2149214884" sldId="340"/>
            <ac:spMk id="3" creationId="{D5391104-E030-482A-9EB4-2245151EA6CA}"/>
          </ac:spMkLst>
        </pc:spChg>
        <pc:spChg chg="add del">
          <ac:chgData name="Michael Quach" userId="be6c4285-5d5b-46a4-8ab9-621129fa17de" providerId="ADAL" clId="{14CF6C3F-EAC8-4C66-9A91-DAB9C0719C88}" dt="2019-11-21T18:52:03.380" v="1826"/>
          <ac:spMkLst>
            <pc:docMk/>
            <pc:sldMk cId="2149214884" sldId="340"/>
            <ac:spMk id="85" creationId="{23522FE7-5A29-4EF6-B1EF-2CA55748A772}"/>
          </ac:spMkLst>
        </pc:spChg>
        <pc:spChg chg="add del">
          <ac:chgData name="Michael Quach" userId="be6c4285-5d5b-46a4-8ab9-621129fa17de" providerId="ADAL" clId="{14CF6C3F-EAC8-4C66-9A91-DAB9C0719C88}" dt="2019-11-21T18:52:03.380" v="1826"/>
          <ac:spMkLst>
            <pc:docMk/>
            <pc:sldMk cId="2149214884" sldId="340"/>
            <ac:spMk id="93" creationId="{F8454B2E-D2DB-42C2-A224-BCEC47B86468}"/>
          </ac:spMkLst>
        </pc:spChg>
        <pc:spChg chg="add del">
          <ac:chgData name="Michael Quach" userId="be6c4285-5d5b-46a4-8ab9-621129fa17de" providerId="ADAL" clId="{14CF6C3F-EAC8-4C66-9A91-DAB9C0719C88}" dt="2019-11-21T18:52:03.380" v="1826"/>
          <ac:spMkLst>
            <pc:docMk/>
            <pc:sldMk cId="2149214884" sldId="340"/>
            <ac:spMk id="95" creationId="{08B61146-1CF0-40E1-B66E-C22BD9207E37}"/>
          </ac:spMkLst>
        </pc:spChg>
        <pc:picChg chg="add del">
          <ac:chgData name="Michael Quach" userId="be6c4285-5d5b-46a4-8ab9-621129fa17de" providerId="ADAL" clId="{14CF6C3F-EAC8-4C66-9A91-DAB9C0719C88}" dt="2019-11-21T18:52:03.380" v="1826"/>
          <ac:picMkLst>
            <pc:docMk/>
            <pc:sldMk cId="2149214884" sldId="340"/>
            <ac:picMk id="87" creationId="{C2192E09-EBC7-416C-B887-DFF915D7F43D}"/>
          </ac:picMkLst>
        </pc:picChg>
        <pc:picChg chg="add del">
          <ac:chgData name="Michael Quach" userId="be6c4285-5d5b-46a4-8ab9-621129fa17de" providerId="ADAL" clId="{14CF6C3F-EAC8-4C66-9A91-DAB9C0719C88}" dt="2019-11-21T18:52:03.380" v="1826"/>
          <ac:picMkLst>
            <pc:docMk/>
            <pc:sldMk cId="2149214884" sldId="340"/>
            <ac:picMk id="99" creationId="{2F948680-1810-4961-805C-D0C28E7E93EE}"/>
          </ac:picMkLst>
        </pc:picChg>
        <pc:cxnChg chg="add del">
          <ac:chgData name="Michael Quach" userId="be6c4285-5d5b-46a4-8ab9-621129fa17de" providerId="ADAL" clId="{14CF6C3F-EAC8-4C66-9A91-DAB9C0719C88}" dt="2019-11-21T18:52:03.380" v="1826"/>
          <ac:cxnSpMkLst>
            <pc:docMk/>
            <pc:sldMk cId="2149214884" sldId="340"/>
            <ac:cxnSpMk id="89" creationId="{2924498D-E084-44BE-A196-CFCE35564350}"/>
          </ac:cxnSpMkLst>
        </pc:cxnChg>
        <pc:cxnChg chg="add del">
          <ac:chgData name="Michael Quach" userId="be6c4285-5d5b-46a4-8ab9-621129fa17de" providerId="ADAL" clId="{14CF6C3F-EAC8-4C66-9A91-DAB9C0719C88}" dt="2019-11-21T18:52:03.380" v="1826"/>
          <ac:cxnSpMkLst>
            <pc:docMk/>
            <pc:sldMk cId="2149214884" sldId="340"/>
            <ac:cxnSpMk id="91" creationId="{3BBC7667-C352-4842-9AFD-E5C16AD002F4}"/>
          </ac:cxnSpMkLst>
        </pc:cxnChg>
        <pc:cxnChg chg="add del">
          <ac:chgData name="Michael Quach" userId="be6c4285-5d5b-46a4-8ab9-621129fa17de" providerId="ADAL" clId="{14CF6C3F-EAC8-4C66-9A91-DAB9C0719C88}" dt="2019-11-21T18:52:03.380" v="1826"/>
          <ac:cxnSpMkLst>
            <pc:docMk/>
            <pc:sldMk cId="2149214884" sldId="340"/>
            <ac:cxnSpMk id="97" creationId="{7AE5065C-30A9-480A-9E93-74CC1490293D}"/>
          </ac:cxnSpMkLst>
        </pc:cxnChg>
      </pc:sldChg>
      <pc:sldChg chg="addSp modSp">
        <pc:chgData name="Michael Quach" userId="be6c4285-5d5b-46a4-8ab9-621129fa17de" providerId="ADAL" clId="{14CF6C3F-EAC8-4C66-9A91-DAB9C0719C88}" dt="2019-11-19T21:47:44.748" v="20"/>
        <pc:sldMkLst>
          <pc:docMk/>
          <pc:sldMk cId="2755988136" sldId="341"/>
        </pc:sldMkLst>
        <pc:spChg chg="add mod">
          <ac:chgData name="Michael Quach" userId="be6c4285-5d5b-46a4-8ab9-621129fa17de" providerId="ADAL" clId="{14CF6C3F-EAC8-4C66-9A91-DAB9C0719C88}" dt="2019-11-19T21:47:44.748" v="20"/>
          <ac:spMkLst>
            <pc:docMk/>
            <pc:sldMk cId="2755988136" sldId="341"/>
            <ac:spMk id="4" creationId="{53044B8D-7E1F-4FAE-AD04-77F5DF8FD006}"/>
          </ac:spMkLst>
        </pc:spChg>
        <pc:picChg chg="add">
          <ac:chgData name="Michael Quach" userId="be6c4285-5d5b-46a4-8ab9-621129fa17de" providerId="ADAL" clId="{14CF6C3F-EAC8-4C66-9A91-DAB9C0719C88}" dt="2019-11-19T21:14:50.843" v="9"/>
          <ac:picMkLst>
            <pc:docMk/>
            <pc:sldMk cId="2755988136" sldId="341"/>
            <ac:picMk id="3" creationId="{790613FE-9672-414A-AC56-641D296193D8}"/>
          </ac:picMkLst>
        </pc:picChg>
      </pc:sldChg>
      <pc:sldChg chg="modSp">
        <pc:chgData name="Michael Quach" userId="be6c4285-5d5b-46a4-8ab9-621129fa17de" providerId="ADAL" clId="{14CF6C3F-EAC8-4C66-9A91-DAB9C0719C88}" dt="2019-11-21T21:15:29.292" v="2656" actId="20577"/>
        <pc:sldMkLst>
          <pc:docMk/>
          <pc:sldMk cId="582486113" sldId="342"/>
        </pc:sldMkLst>
        <pc:spChg chg="mod">
          <ac:chgData name="Michael Quach" userId="be6c4285-5d5b-46a4-8ab9-621129fa17de" providerId="ADAL" clId="{14CF6C3F-EAC8-4C66-9A91-DAB9C0719C88}" dt="2019-11-21T21:15:29.292" v="2656" actId="20577"/>
          <ac:spMkLst>
            <pc:docMk/>
            <pc:sldMk cId="582486113" sldId="342"/>
            <ac:spMk id="3" creationId="{3A1C408D-A16B-4B68-992C-16B4AB5BAC5B}"/>
          </ac:spMkLst>
        </pc:spChg>
      </pc:sldChg>
      <pc:sldChg chg="addSp delSp delDesignElem">
        <pc:chgData name="Michael Quach" userId="be6c4285-5d5b-46a4-8ab9-621129fa17de" providerId="ADAL" clId="{14CF6C3F-EAC8-4C66-9A91-DAB9C0719C88}" dt="2019-11-21T18:52:03.380" v="1826"/>
        <pc:sldMkLst>
          <pc:docMk/>
          <pc:sldMk cId="3089185850" sldId="343"/>
        </pc:sldMkLst>
        <pc:spChg chg="add del">
          <ac:chgData name="Michael Quach" userId="be6c4285-5d5b-46a4-8ab9-621129fa17de" providerId="ADAL" clId="{14CF6C3F-EAC8-4C66-9A91-DAB9C0719C88}" dt="2019-11-21T18:52:03.380" v="1826"/>
          <ac:spMkLst>
            <pc:docMk/>
            <pc:sldMk cId="3089185850" sldId="343"/>
            <ac:spMk id="8" creationId="{0CABCAE3-64FC-4149-819F-2C1812824154}"/>
          </ac:spMkLst>
        </pc:spChg>
        <pc:spChg chg="add del">
          <ac:chgData name="Michael Quach" userId="be6c4285-5d5b-46a4-8ab9-621129fa17de" providerId="ADAL" clId="{14CF6C3F-EAC8-4C66-9A91-DAB9C0719C88}" dt="2019-11-21T18:52:03.380" v="1826"/>
          <ac:spMkLst>
            <pc:docMk/>
            <pc:sldMk cId="3089185850" sldId="343"/>
            <ac:spMk id="16" creationId="{2FA7AD0A-1871-4DF8-9235-F49D0513B9C1}"/>
          </ac:spMkLst>
        </pc:spChg>
        <pc:spChg chg="add del">
          <ac:chgData name="Michael Quach" userId="be6c4285-5d5b-46a4-8ab9-621129fa17de" providerId="ADAL" clId="{14CF6C3F-EAC8-4C66-9A91-DAB9C0719C88}" dt="2019-11-21T18:52:03.380" v="1826"/>
          <ac:spMkLst>
            <pc:docMk/>
            <pc:sldMk cId="3089185850" sldId="343"/>
            <ac:spMk id="18" creationId="{36B04CFB-FAE5-47DD-9B3E-4E9BA7A89CC1}"/>
          </ac:spMkLst>
        </pc:spChg>
        <pc:spChg chg="add del">
          <ac:chgData name="Michael Quach" userId="be6c4285-5d5b-46a4-8ab9-621129fa17de" providerId="ADAL" clId="{14CF6C3F-EAC8-4C66-9A91-DAB9C0719C88}" dt="2019-11-21T18:52:03.380" v="1826"/>
          <ac:spMkLst>
            <pc:docMk/>
            <pc:sldMk cId="3089185850" sldId="343"/>
            <ac:spMk id="26" creationId="{622F7FD7-8884-4FD5-95AB-0B5C6033ADF7}"/>
          </ac:spMkLst>
        </pc:spChg>
        <pc:grpChg chg="add del">
          <ac:chgData name="Michael Quach" userId="be6c4285-5d5b-46a4-8ab9-621129fa17de" providerId="ADAL" clId="{14CF6C3F-EAC8-4C66-9A91-DAB9C0719C88}" dt="2019-11-21T18:52:03.380" v="1826"/>
          <ac:grpSpMkLst>
            <pc:docMk/>
            <pc:sldMk cId="3089185850" sldId="343"/>
            <ac:grpSpMk id="22" creationId="{E8ACF89C-CFC3-4D68-B3C4-2BEFB7BBE5F7}"/>
          </ac:grpSpMkLst>
        </pc:grpChg>
        <pc:picChg chg="add del">
          <ac:chgData name="Michael Quach" userId="be6c4285-5d5b-46a4-8ab9-621129fa17de" providerId="ADAL" clId="{14CF6C3F-EAC8-4C66-9A91-DAB9C0719C88}" dt="2019-11-21T18:52:03.380" v="1826"/>
          <ac:picMkLst>
            <pc:docMk/>
            <pc:sldMk cId="3089185850" sldId="343"/>
            <ac:picMk id="10" creationId="{012FDCFE-9AD2-4D8A-8CBF-B3AA37EBF6DD}"/>
          </ac:picMkLst>
        </pc:picChg>
        <pc:picChg chg="add del">
          <ac:chgData name="Michael Quach" userId="be6c4285-5d5b-46a4-8ab9-621129fa17de" providerId="ADAL" clId="{14CF6C3F-EAC8-4C66-9A91-DAB9C0719C88}" dt="2019-11-21T18:52:03.380" v="1826"/>
          <ac:picMkLst>
            <pc:docMk/>
            <pc:sldMk cId="3089185850" sldId="343"/>
            <ac:picMk id="28" creationId="{16EFE474-4FE0-4E8F-8F09-5ED2C9E76A84}"/>
          </ac:picMkLst>
        </pc:picChg>
        <pc:cxnChg chg="add del">
          <ac:chgData name="Michael Quach" userId="be6c4285-5d5b-46a4-8ab9-621129fa17de" providerId="ADAL" clId="{14CF6C3F-EAC8-4C66-9A91-DAB9C0719C88}" dt="2019-11-21T18:52:03.380" v="1826"/>
          <ac:cxnSpMkLst>
            <pc:docMk/>
            <pc:sldMk cId="3089185850" sldId="343"/>
            <ac:cxnSpMk id="12" creationId="{FBD463FC-4CA8-4FF4-85A3-AF9F4B98D210}"/>
          </ac:cxnSpMkLst>
        </pc:cxnChg>
        <pc:cxnChg chg="add del">
          <ac:chgData name="Michael Quach" userId="be6c4285-5d5b-46a4-8ab9-621129fa17de" providerId="ADAL" clId="{14CF6C3F-EAC8-4C66-9A91-DAB9C0719C88}" dt="2019-11-21T18:52:03.380" v="1826"/>
          <ac:cxnSpMkLst>
            <pc:docMk/>
            <pc:sldMk cId="3089185850" sldId="343"/>
            <ac:cxnSpMk id="14" creationId="{BECF35C3-8B44-4F4B-BD25-4C01823DB22A}"/>
          </ac:cxnSpMkLst>
        </pc:cxnChg>
        <pc:cxnChg chg="add del">
          <ac:chgData name="Michael Quach" userId="be6c4285-5d5b-46a4-8ab9-621129fa17de" providerId="ADAL" clId="{14CF6C3F-EAC8-4C66-9A91-DAB9C0719C88}" dt="2019-11-21T18:52:03.380" v="1826"/>
          <ac:cxnSpMkLst>
            <pc:docMk/>
            <pc:sldMk cId="3089185850" sldId="343"/>
            <ac:cxnSpMk id="20" creationId="{EE68D41B-9286-479F-9AB7-678C8E348D71}"/>
          </ac:cxnSpMkLst>
        </pc:cxnChg>
        <pc:cxnChg chg="add del">
          <ac:chgData name="Michael Quach" userId="be6c4285-5d5b-46a4-8ab9-621129fa17de" providerId="ADAL" clId="{14CF6C3F-EAC8-4C66-9A91-DAB9C0719C88}" dt="2019-11-21T18:52:03.380" v="1826"/>
          <ac:cxnSpMkLst>
            <pc:docMk/>
            <pc:sldMk cId="3089185850" sldId="343"/>
            <ac:cxnSpMk id="30" creationId="{CF8B8C81-54DC-4AF5-B682-3A2C70A6B55C}"/>
          </ac:cxnSpMkLst>
        </pc:cxnChg>
      </pc:sldChg>
      <pc:sldChg chg="addSp delSp delDesignElem">
        <pc:chgData name="Michael Quach" userId="be6c4285-5d5b-46a4-8ab9-621129fa17de" providerId="ADAL" clId="{14CF6C3F-EAC8-4C66-9A91-DAB9C0719C88}" dt="2019-11-21T18:52:03.380" v="1826"/>
        <pc:sldMkLst>
          <pc:docMk/>
          <pc:sldMk cId="3667383360" sldId="344"/>
        </pc:sldMkLst>
        <pc:spChg chg="add del">
          <ac:chgData name="Michael Quach" userId="be6c4285-5d5b-46a4-8ab9-621129fa17de" providerId="ADAL" clId="{14CF6C3F-EAC8-4C66-9A91-DAB9C0719C88}" dt="2019-11-21T18:52:03.380" v="1826"/>
          <ac:spMkLst>
            <pc:docMk/>
            <pc:sldMk cId="3667383360" sldId="344"/>
            <ac:spMk id="7" creationId="{62C9703D-C8F9-44AD-A7C0-C2F3871F8C1B}"/>
          </ac:spMkLst>
        </pc:spChg>
        <pc:picChg chg="add">
          <ac:chgData name="Michael Quach" userId="be6c4285-5d5b-46a4-8ab9-621129fa17de" providerId="ADAL" clId="{14CF6C3F-EAC8-4C66-9A91-DAB9C0719C88}" dt="2019-11-19T21:38:56.049" v="15"/>
          <ac:picMkLst>
            <pc:docMk/>
            <pc:sldMk cId="3667383360" sldId="344"/>
            <ac:picMk id="5" creationId="{AFCE43FC-C085-46C2-9DB2-BB1EDB73FAEB}"/>
          </ac:picMkLst>
        </pc:picChg>
      </pc:sldChg>
      <pc:sldChg chg="modSp">
        <pc:chgData name="Michael Quach" userId="be6c4285-5d5b-46a4-8ab9-621129fa17de" providerId="ADAL" clId="{14CF6C3F-EAC8-4C66-9A91-DAB9C0719C88}" dt="2019-11-19T21:32:46.196" v="13"/>
        <pc:sldMkLst>
          <pc:docMk/>
          <pc:sldMk cId="3226504018" sldId="345"/>
        </pc:sldMkLst>
        <pc:spChg chg="mod">
          <ac:chgData name="Michael Quach" userId="be6c4285-5d5b-46a4-8ab9-621129fa17de" providerId="ADAL" clId="{14CF6C3F-EAC8-4C66-9A91-DAB9C0719C88}" dt="2019-11-19T21:32:46.196" v="13"/>
          <ac:spMkLst>
            <pc:docMk/>
            <pc:sldMk cId="3226504018" sldId="345"/>
            <ac:spMk id="2" creationId="{B8B12D97-1063-4A23-9D0F-763F41F31B63}"/>
          </ac:spMkLst>
        </pc:spChg>
      </pc:sldChg>
      <pc:sldChg chg="addSp modSp ord">
        <pc:chgData name="Michael Quach" userId="be6c4285-5d5b-46a4-8ab9-621129fa17de" providerId="ADAL" clId="{14CF6C3F-EAC8-4C66-9A91-DAB9C0719C88}" dt="2019-11-19T22:28:21.332" v="37"/>
        <pc:sldMkLst>
          <pc:docMk/>
          <pc:sldMk cId="2572560505" sldId="346"/>
        </pc:sldMkLst>
        <pc:spChg chg="add mod">
          <ac:chgData name="Michael Quach" userId="be6c4285-5d5b-46a4-8ab9-621129fa17de" providerId="ADAL" clId="{14CF6C3F-EAC8-4C66-9A91-DAB9C0719C88}" dt="2019-11-19T21:38:19.406" v="14"/>
          <ac:spMkLst>
            <pc:docMk/>
            <pc:sldMk cId="2572560505" sldId="346"/>
            <ac:spMk id="3" creationId="{A3138042-090E-49A9-B46A-B725DB879290}"/>
          </ac:spMkLst>
        </pc:spChg>
        <pc:picChg chg="add">
          <ac:chgData name="Michael Quach" userId="be6c4285-5d5b-46a4-8ab9-621129fa17de" providerId="ADAL" clId="{14CF6C3F-EAC8-4C66-9A91-DAB9C0719C88}" dt="2019-11-19T22:28:21.332" v="37"/>
          <ac:picMkLst>
            <pc:docMk/>
            <pc:sldMk cId="2572560505" sldId="346"/>
            <ac:picMk id="4" creationId="{B2BA07A5-E74A-4D09-9DF1-B8000CB5CDD4}"/>
          </ac:picMkLst>
        </pc:picChg>
      </pc:sldChg>
      <pc:sldChg chg="addSp modSp add ord">
        <pc:chgData name="Michael Quach" userId="be6c4285-5d5b-46a4-8ab9-621129fa17de" providerId="ADAL" clId="{14CF6C3F-EAC8-4C66-9A91-DAB9C0719C88}" dt="2019-11-21T18:51:41.767" v="1824"/>
        <pc:sldMkLst>
          <pc:docMk/>
          <pc:sldMk cId="1999527754" sldId="348"/>
        </pc:sldMkLst>
        <pc:spChg chg="mod">
          <ac:chgData name="Michael Quach" userId="be6c4285-5d5b-46a4-8ab9-621129fa17de" providerId="ADAL" clId="{14CF6C3F-EAC8-4C66-9A91-DAB9C0719C88}" dt="2019-11-21T18:51:41.767" v="1824"/>
          <ac:spMkLst>
            <pc:docMk/>
            <pc:sldMk cId="1999527754" sldId="348"/>
            <ac:spMk id="2" creationId="{91E0CCAA-05B4-47D6-9F66-3019163274FF}"/>
          </ac:spMkLst>
        </pc:spChg>
        <pc:picChg chg="add">
          <ac:chgData name="Michael Quach" userId="be6c4285-5d5b-46a4-8ab9-621129fa17de" providerId="ADAL" clId="{14CF6C3F-EAC8-4C66-9A91-DAB9C0719C88}" dt="2019-11-19T20:58:07.948" v="1"/>
          <ac:picMkLst>
            <pc:docMk/>
            <pc:sldMk cId="1999527754" sldId="348"/>
            <ac:picMk id="4" creationId="{0B19A1F0-ABD0-4474-927E-FE4B4D522558}"/>
          </ac:picMkLst>
        </pc:picChg>
      </pc:sldChg>
      <pc:sldChg chg="addSp add modNotesTx">
        <pc:chgData name="Michael Quach" userId="be6c4285-5d5b-46a4-8ab9-621129fa17de" providerId="ADAL" clId="{14CF6C3F-EAC8-4C66-9A91-DAB9C0719C88}" dt="2019-11-22T01:26:30.875" v="4284" actId="20577"/>
        <pc:sldMkLst>
          <pc:docMk/>
          <pc:sldMk cId="1372860458" sldId="349"/>
        </pc:sldMkLst>
        <pc:spChg chg="add">
          <ac:chgData name="Michael Quach" userId="be6c4285-5d5b-46a4-8ab9-621129fa17de" providerId="ADAL" clId="{14CF6C3F-EAC8-4C66-9A91-DAB9C0719C88}" dt="2019-11-19T21:00:43.459" v="4"/>
          <ac:spMkLst>
            <pc:docMk/>
            <pc:sldMk cId="1372860458" sldId="349"/>
            <ac:spMk id="4" creationId="{3CD419F7-8011-45CC-8170-FB8ED395A3BE}"/>
          </ac:spMkLst>
        </pc:spChg>
        <pc:picChg chg="add">
          <ac:chgData name="Michael Quach" userId="be6c4285-5d5b-46a4-8ab9-621129fa17de" providerId="ADAL" clId="{14CF6C3F-EAC8-4C66-9A91-DAB9C0719C88}" dt="2019-11-19T21:00:30.673" v="3"/>
          <ac:picMkLst>
            <pc:docMk/>
            <pc:sldMk cId="1372860458" sldId="349"/>
            <ac:picMk id="3" creationId="{90E560E6-EBAD-40EC-9B57-31CDCF58D877}"/>
          </ac:picMkLst>
        </pc:picChg>
      </pc:sldChg>
      <pc:sldChg chg="addSp delSp modSp add">
        <pc:chgData name="Michael Quach" userId="be6c4285-5d5b-46a4-8ab9-621129fa17de" providerId="ADAL" clId="{14CF6C3F-EAC8-4C66-9A91-DAB9C0719C88}" dt="2019-11-21T19:37:31.968" v="2537" actId="207"/>
        <pc:sldMkLst>
          <pc:docMk/>
          <pc:sldMk cId="3578155521" sldId="350"/>
        </pc:sldMkLst>
        <pc:spChg chg="add del mod">
          <ac:chgData name="Michael Quach" userId="be6c4285-5d5b-46a4-8ab9-621129fa17de" providerId="ADAL" clId="{14CF6C3F-EAC8-4C66-9A91-DAB9C0719C88}" dt="2019-11-19T21:46:42.782" v="18"/>
          <ac:spMkLst>
            <pc:docMk/>
            <pc:sldMk cId="3578155521" sldId="350"/>
            <ac:spMk id="3" creationId="{8D15A58D-F1D3-4A88-96AB-CE45D9FAA3A5}"/>
          </ac:spMkLst>
        </pc:spChg>
        <pc:spChg chg="add mod">
          <ac:chgData name="Michael Quach" userId="be6c4285-5d5b-46a4-8ab9-621129fa17de" providerId="ADAL" clId="{14CF6C3F-EAC8-4C66-9A91-DAB9C0719C88}" dt="2019-11-21T19:37:31.968" v="2537" actId="207"/>
          <ac:spMkLst>
            <pc:docMk/>
            <pc:sldMk cId="3578155521" sldId="350"/>
            <ac:spMk id="4" creationId="{B7DDC5FB-33A8-42DD-874A-B5B1D954556E}"/>
          </ac:spMkLst>
        </pc:spChg>
      </pc:sldChg>
      <pc:sldChg chg="addSp add modNotesTx">
        <pc:chgData name="Michael Quach" userId="be6c4285-5d5b-46a4-8ab9-621129fa17de" providerId="ADAL" clId="{14CF6C3F-EAC8-4C66-9A91-DAB9C0719C88}" dt="2019-11-22T01:22:33.888" v="3727" actId="20577"/>
        <pc:sldMkLst>
          <pc:docMk/>
          <pc:sldMk cId="2656667170" sldId="351"/>
        </pc:sldMkLst>
        <pc:picChg chg="add">
          <ac:chgData name="Michael Quach" userId="be6c4285-5d5b-46a4-8ab9-621129fa17de" providerId="ADAL" clId="{14CF6C3F-EAC8-4C66-9A91-DAB9C0719C88}" dt="2019-11-19T21:52:32.532" v="24"/>
          <ac:picMkLst>
            <pc:docMk/>
            <pc:sldMk cId="2656667170" sldId="351"/>
            <ac:picMk id="3" creationId="{2EFDB00F-A121-42ED-8776-28E6470F5120}"/>
          </ac:picMkLst>
        </pc:picChg>
      </pc:sldChg>
      <pc:sldChg chg="addSp add modNotesTx">
        <pc:chgData name="Michael Quach" userId="be6c4285-5d5b-46a4-8ab9-621129fa17de" providerId="ADAL" clId="{14CF6C3F-EAC8-4C66-9A91-DAB9C0719C88}" dt="2019-11-22T01:30:32.391" v="5208" actId="20577"/>
        <pc:sldMkLst>
          <pc:docMk/>
          <pc:sldMk cId="1872201825" sldId="352"/>
        </pc:sldMkLst>
        <pc:picChg chg="add">
          <ac:chgData name="Michael Quach" userId="be6c4285-5d5b-46a4-8ab9-621129fa17de" providerId="ADAL" clId="{14CF6C3F-EAC8-4C66-9A91-DAB9C0719C88}" dt="2019-11-19T21:59:05.268" v="29"/>
          <ac:picMkLst>
            <pc:docMk/>
            <pc:sldMk cId="1872201825" sldId="352"/>
            <ac:picMk id="3" creationId="{FAB0FDCE-557C-4E75-AA9B-0849A0B18A21}"/>
          </ac:picMkLst>
        </pc:picChg>
      </pc:sldChg>
      <pc:sldChg chg="addSp add">
        <pc:chgData name="Michael Quach" userId="be6c4285-5d5b-46a4-8ab9-621129fa17de" providerId="ADAL" clId="{14CF6C3F-EAC8-4C66-9A91-DAB9C0719C88}" dt="2019-11-19T21:56:57.644" v="27"/>
        <pc:sldMkLst>
          <pc:docMk/>
          <pc:sldMk cId="2228522338" sldId="352"/>
        </pc:sldMkLst>
        <pc:picChg chg="add">
          <ac:chgData name="Michael Quach" userId="be6c4285-5d5b-46a4-8ab9-621129fa17de" providerId="ADAL" clId="{14CF6C3F-EAC8-4C66-9A91-DAB9C0719C88}" dt="2019-11-19T21:56:57.644" v="27"/>
          <ac:picMkLst>
            <pc:docMk/>
            <pc:sldMk cId="2228522338" sldId="352"/>
            <ac:picMk id="4" creationId="{FC57868B-7357-4581-80D6-0D0D6B6EEAC9}"/>
          </ac:picMkLst>
        </pc:picChg>
      </pc:sldChg>
      <pc:sldChg chg="addSp modSp add">
        <pc:chgData name="Michael Quach" userId="be6c4285-5d5b-46a4-8ab9-621129fa17de" providerId="ADAL" clId="{14CF6C3F-EAC8-4C66-9A91-DAB9C0719C88}" dt="2019-11-19T22:21:37.392" v="35" actId="767"/>
        <pc:sldMkLst>
          <pc:docMk/>
          <pc:sldMk cId="1301314709" sldId="353"/>
        </pc:sldMkLst>
        <pc:spChg chg="add mod">
          <ac:chgData name="Michael Quach" userId="be6c4285-5d5b-46a4-8ab9-621129fa17de" providerId="ADAL" clId="{14CF6C3F-EAC8-4C66-9A91-DAB9C0719C88}" dt="2019-11-19T22:21:37.392" v="35" actId="767"/>
          <ac:spMkLst>
            <pc:docMk/>
            <pc:sldMk cId="1301314709" sldId="353"/>
            <ac:spMk id="3" creationId="{3672F126-0600-4899-A4BD-94B342349FC3}"/>
          </ac:spMkLst>
        </pc:spChg>
      </pc:sldChg>
      <pc:sldChg chg="add del modNotesTx">
        <pc:chgData name="Michael Quach" userId="be6c4285-5d5b-46a4-8ab9-621129fa17de" providerId="ADAL" clId="{14CF6C3F-EAC8-4C66-9A91-DAB9C0719C88}" dt="2019-11-21T18:17:04.040" v="1621" actId="2696"/>
        <pc:sldMkLst>
          <pc:docMk/>
          <pc:sldMk cId="1988924637" sldId="353"/>
        </pc:sldMkLst>
      </pc:sldChg>
      <pc:sldChg chg="addSp modSp add">
        <pc:chgData name="Michael Quach" userId="be6c4285-5d5b-46a4-8ab9-621129fa17de" providerId="ADAL" clId="{14CF6C3F-EAC8-4C66-9A91-DAB9C0719C88}" dt="2019-11-22T01:41:02.922" v="6675" actId="20577"/>
        <pc:sldMkLst>
          <pc:docMk/>
          <pc:sldMk cId="1563250181" sldId="354"/>
        </pc:sldMkLst>
        <pc:spChg chg="add mod">
          <ac:chgData name="Michael Quach" userId="be6c4285-5d5b-46a4-8ab9-621129fa17de" providerId="ADAL" clId="{14CF6C3F-EAC8-4C66-9A91-DAB9C0719C88}" dt="2019-11-22T01:41:02.922" v="6675" actId="20577"/>
          <ac:spMkLst>
            <pc:docMk/>
            <pc:sldMk cId="1563250181" sldId="354"/>
            <ac:spMk id="3" creationId="{2474D8A5-A2B6-4A5B-8684-5357A90EC01E}"/>
          </ac:spMkLst>
        </pc:spChg>
        <pc:spChg chg="add mod">
          <ac:chgData name="Michael Quach" userId="be6c4285-5d5b-46a4-8ab9-621129fa17de" providerId="ADAL" clId="{14CF6C3F-EAC8-4C66-9A91-DAB9C0719C88}" dt="2019-11-19T22:34:38.657" v="43" actId="767"/>
          <ac:spMkLst>
            <pc:docMk/>
            <pc:sldMk cId="1563250181" sldId="354"/>
            <ac:spMk id="6" creationId="{CFA58BB0-880E-4B13-B004-C48A99147E94}"/>
          </ac:spMkLst>
        </pc:spChg>
        <pc:spChg chg="add mod">
          <ac:chgData name="Michael Quach" userId="be6c4285-5d5b-46a4-8ab9-621129fa17de" providerId="ADAL" clId="{14CF6C3F-EAC8-4C66-9A91-DAB9C0719C88}" dt="2019-11-19T22:35:02.900" v="44" actId="767"/>
          <ac:spMkLst>
            <pc:docMk/>
            <pc:sldMk cId="1563250181" sldId="354"/>
            <ac:spMk id="7" creationId="{1ED7454C-B291-4AEA-AC26-04F940187F79}"/>
          </ac:spMkLst>
        </pc:spChg>
        <pc:picChg chg="add">
          <ac:chgData name="Michael Quach" userId="be6c4285-5d5b-46a4-8ab9-621129fa17de" providerId="ADAL" clId="{14CF6C3F-EAC8-4C66-9A91-DAB9C0719C88}" dt="2019-11-19T22:29:12.674" v="39"/>
          <ac:picMkLst>
            <pc:docMk/>
            <pc:sldMk cId="1563250181" sldId="354"/>
            <ac:picMk id="2" creationId="{E024A4E3-1C8F-4C50-9179-CB149FEA1097}"/>
          </ac:picMkLst>
        </pc:picChg>
        <pc:picChg chg="add">
          <ac:chgData name="Michael Quach" userId="be6c4285-5d5b-46a4-8ab9-621129fa17de" providerId="ADAL" clId="{14CF6C3F-EAC8-4C66-9A91-DAB9C0719C88}" dt="2019-11-19T22:31:27.518" v="41"/>
          <ac:picMkLst>
            <pc:docMk/>
            <pc:sldMk cId="1563250181" sldId="354"/>
            <ac:picMk id="4" creationId="{8D23A260-631E-4520-BD8D-3C60DF8505EB}"/>
          </ac:picMkLst>
        </pc:picChg>
        <pc:picChg chg="add">
          <ac:chgData name="Michael Quach" userId="be6c4285-5d5b-46a4-8ab9-621129fa17de" providerId="ADAL" clId="{14CF6C3F-EAC8-4C66-9A91-DAB9C0719C88}" dt="2019-11-19T22:34:20.774" v="42"/>
          <ac:picMkLst>
            <pc:docMk/>
            <pc:sldMk cId="1563250181" sldId="354"/>
            <ac:picMk id="5" creationId="{E6EA3717-1B67-423F-B05F-D8811AD3180F}"/>
          </ac:picMkLst>
        </pc:picChg>
      </pc:sldChg>
      <pc:sldChg chg="add">
        <pc:chgData name="Michael Quach" userId="be6c4285-5d5b-46a4-8ab9-621129fa17de" providerId="ADAL" clId="{14CF6C3F-EAC8-4C66-9A91-DAB9C0719C88}" dt="2019-11-19T22:36:47.588" v="45"/>
        <pc:sldMkLst>
          <pc:docMk/>
          <pc:sldMk cId="740305635" sldId="355"/>
        </pc:sldMkLst>
      </pc:sldChg>
      <pc:sldChg chg="addSp add modNotesTx">
        <pc:chgData name="Michael Quach" userId="be6c4285-5d5b-46a4-8ab9-621129fa17de" providerId="ADAL" clId="{14CF6C3F-EAC8-4C66-9A91-DAB9C0719C88}" dt="2019-11-22T01:39:02.044" v="6629" actId="20577"/>
        <pc:sldMkLst>
          <pc:docMk/>
          <pc:sldMk cId="1225394768" sldId="356"/>
        </pc:sldMkLst>
        <pc:picChg chg="add">
          <ac:chgData name="Michael Quach" userId="be6c4285-5d5b-46a4-8ab9-621129fa17de" providerId="ADAL" clId="{14CF6C3F-EAC8-4C66-9A91-DAB9C0719C88}" dt="2019-11-19T22:37:29.489" v="47"/>
          <ac:picMkLst>
            <pc:docMk/>
            <pc:sldMk cId="1225394768" sldId="356"/>
            <ac:picMk id="3" creationId="{F3457D04-7665-40AE-BEF5-B7EB79F0B2B2}"/>
          </ac:picMkLst>
        </pc:picChg>
      </pc:sldChg>
      <pc:sldChg chg="addSp delSp modSp add">
        <pc:chgData name="Michael Quach" userId="be6c4285-5d5b-46a4-8ab9-621129fa17de" providerId="ADAL" clId="{14CF6C3F-EAC8-4C66-9A91-DAB9C0719C88}" dt="2019-11-20T01:04:35.730" v="298" actId="20577"/>
        <pc:sldMkLst>
          <pc:docMk/>
          <pc:sldMk cId="1032068838" sldId="357"/>
        </pc:sldMkLst>
        <pc:spChg chg="mod">
          <ac:chgData name="Michael Quach" userId="be6c4285-5d5b-46a4-8ab9-621129fa17de" providerId="ADAL" clId="{14CF6C3F-EAC8-4C66-9A91-DAB9C0719C88}" dt="2019-11-20T01:00:08.522" v="64" actId="1076"/>
          <ac:spMkLst>
            <pc:docMk/>
            <pc:sldMk cId="1032068838" sldId="357"/>
            <ac:spMk id="2" creationId="{46291731-05C6-4A2E-AC51-A65F93CCE41B}"/>
          </ac:spMkLst>
        </pc:spChg>
        <pc:spChg chg="add del mod">
          <ac:chgData name="Michael Quach" userId="be6c4285-5d5b-46a4-8ab9-621129fa17de" providerId="ADAL" clId="{14CF6C3F-EAC8-4C66-9A91-DAB9C0719C88}" dt="2019-11-20T01:00:51.797" v="82" actId="478"/>
          <ac:spMkLst>
            <pc:docMk/>
            <pc:sldMk cId="1032068838" sldId="357"/>
            <ac:spMk id="3" creationId="{6B57AD3F-0DE5-4AB6-A192-55D29BA3F7D0}"/>
          </ac:spMkLst>
        </pc:spChg>
        <pc:spChg chg="add mod">
          <ac:chgData name="Michael Quach" userId="be6c4285-5d5b-46a4-8ab9-621129fa17de" providerId="ADAL" clId="{14CF6C3F-EAC8-4C66-9A91-DAB9C0719C88}" dt="2019-11-20T01:04:35.730" v="298" actId="20577"/>
          <ac:spMkLst>
            <pc:docMk/>
            <pc:sldMk cId="1032068838" sldId="357"/>
            <ac:spMk id="4" creationId="{97D0E8BF-5042-4E01-92AD-0F99F46ACB8A}"/>
          </ac:spMkLst>
        </pc:spChg>
      </pc:sldChg>
      <pc:sldChg chg="addSp modSp add modNotesTx">
        <pc:chgData name="Michael Quach" userId="be6c4285-5d5b-46a4-8ab9-621129fa17de" providerId="ADAL" clId="{14CF6C3F-EAC8-4C66-9A91-DAB9C0719C88}" dt="2019-11-21T21:13:40.877" v="2544" actId="313"/>
        <pc:sldMkLst>
          <pc:docMk/>
          <pc:sldMk cId="604693893" sldId="358"/>
        </pc:sldMkLst>
        <pc:spChg chg="mod">
          <ac:chgData name="Michael Quach" userId="be6c4285-5d5b-46a4-8ab9-621129fa17de" providerId="ADAL" clId="{14CF6C3F-EAC8-4C66-9A91-DAB9C0719C88}" dt="2019-11-21T18:54:55.716" v="1872" actId="1076"/>
          <ac:spMkLst>
            <pc:docMk/>
            <pc:sldMk cId="604693893" sldId="358"/>
            <ac:spMk id="2" creationId="{89DB7BF6-081C-4661-88A4-80CFBB12C42E}"/>
          </ac:spMkLst>
        </pc:spChg>
        <pc:spChg chg="add mod">
          <ac:chgData name="Michael Quach" userId="be6c4285-5d5b-46a4-8ab9-621129fa17de" providerId="ADAL" clId="{14CF6C3F-EAC8-4C66-9A91-DAB9C0719C88}" dt="2019-11-21T21:13:40.877" v="2544" actId="313"/>
          <ac:spMkLst>
            <pc:docMk/>
            <pc:sldMk cId="604693893" sldId="358"/>
            <ac:spMk id="3" creationId="{774799D8-68CF-4C0D-AA8B-CFB6B4035179}"/>
          </ac:spMkLst>
        </pc:spChg>
      </pc:sldChg>
      <pc:sldChg chg="addSp delSp add">
        <pc:chgData name="Michael Quach" userId="be6c4285-5d5b-46a4-8ab9-621129fa17de" providerId="ADAL" clId="{14CF6C3F-EAC8-4C66-9A91-DAB9C0719C88}" dt="2019-11-21T18:16:43.580" v="1620" actId="478"/>
        <pc:sldMkLst>
          <pc:docMk/>
          <pc:sldMk cId="1281157167" sldId="359"/>
        </pc:sldMkLst>
        <pc:spChg chg="del">
          <ac:chgData name="Michael Quach" userId="be6c4285-5d5b-46a4-8ab9-621129fa17de" providerId="ADAL" clId="{14CF6C3F-EAC8-4C66-9A91-DAB9C0719C88}" dt="2019-11-21T18:16:43.580" v="1620" actId="478"/>
          <ac:spMkLst>
            <pc:docMk/>
            <pc:sldMk cId="1281157167" sldId="359"/>
            <ac:spMk id="2" creationId="{E0B1D2FE-198C-4E9B-9087-8C735033069C}"/>
          </ac:spMkLst>
        </pc:spChg>
        <pc:picChg chg="add">
          <ac:chgData name="Michael Quach" userId="be6c4285-5d5b-46a4-8ab9-621129fa17de" providerId="ADAL" clId="{14CF6C3F-EAC8-4C66-9A91-DAB9C0719C88}" dt="2019-11-21T18:16:38.320" v="1619"/>
          <ac:picMkLst>
            <pc:docMk/>
            <pc:sldMk cId="1281157167" sldId="359"/>
            <ac:picMk id="3" creationId="{EEEBB16B-6970-46F0-80A8-DB2740D6F8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E08B3-B86F-4F9C-BE40-850C7922B6A3}" type="datetimeFigureOut">
              <a:rPr lang="en-US" smtClean="0"/>
              <a:t>11/21/2019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11221-6A6D-4F84-B759-A8B809C1269A}" type="slidenum">
              <a:rPr lang="en-US" smtClean="0"/>
              <a:t>‹#›</a:t>
            </a:fld>
            <a:endParaRPr lang="en-US"/>
          </a:p>
        </p:txBody>
      </p:sp>
    </p:spTree>
    <p:extLst>
      <p:ext uri="{BB962C8B-B14F-4D97-AF65-F5344CB8AC3E}">
        <p14:creationId xmlns:p14="http://schemas.microsoft.com/office/powerpoint/2010/main" val="7150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ubmed/2864856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2193961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2043954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ubmed/1596056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ubmed/1836078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mc/articles/PMC361244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line.com/nutrition/13-benefits-of-fish-oil#section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healthline.com/nutrition/17-health-benefits-of-omega-3#section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EBB34B-1EE1-7046-9BB4-E3528EEDFAE3}" type="slidenum">
              <a:rPr lang="en-US" smtClean="0"/>
              <a:t>1</a:t>
            </a:fld>
            <a:endParaRPr lang="en-US" dirty="0"/>
          </a:p>
        </p:txBody>
      </p:sp>
    </p:spTree>
    <p:extLst>
      <p:ext uri="{BB962C8B-B14F-4D97-AF65-F5344CB8AC3E}">
        <p14:creationId xmlns:p14="http://schemas.microsoft.com/office/powerpoint/2010/main" val="311016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We have developed the worlds first, mental wellness specific  fish oil that has a unique ratio of EPA/DHA that has been clinically studied to help with brain health and mental wellness.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It has a 5:1 ratio of EPA to DHA, which is incredibly different compared to the typical fish oil that you see in the market, which is normally a 2:1 or a 3:1 ratio of EPA to DHA. While those ratios are good for you, studies continue to show us that high EPA ratios are much better specifically for cognitive health, brain health, and neuroinflammation.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How does it work? High EPA ratios upregulate something called cLPA2, which is an enzyme that is responsible for inflammation in the HPA (hypothalamic-pituitary-adrenal) axis in our brain. This is the stress pathway, or neurogenetic pathway that is important for neurogenesis and memory function. So what that means is, with this specific blend of EPA:DHA your cells will communicate better, your brain will function more efficiently, your neurons will have the right nutrients to perform how they should!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b="1" u="sng" dirty="0"/>
          </a:p>
        </p:txBody>
      </p:sp>
      <p:sp>
        <p:nvSpPr>
          <p:cNvPr id="4" name="Slide Number Placeholder 3"/>
          <p:cNvSpPr>
            <a:spLocks noGrp="1"/>
          </p:cNvSpPr>
          <p:nvPr>
            <p:ph type="sldNum" sz="quarter" idx="5"/>
          </p:nvPr>
        </p:nvSpPr>
        <p:spPr/>
        <p:txBody>
          <a:bodyPr/>
          <a:lstStyle/>
          <a:p>
            <a:fld id="{62EBB34B-1EE1-7046-9BB4-E3528EEDFAE3}" type="slidenum">
              <a:rPr lang="en-US" smtClean="0"/>
              <a:t>16</a:t>
            </a:fld>
            <a:endParaRPr lang="en-US" dirty="0"/>
          </a:p>
        </p:txBody>
      </p:sp>
    </p:spTree>
    <p:extLst>
      <p:ext uri="{BB962C8B-B14F-4D97-AF65-F5344CB8AC3E}">
        <p14:creationId xmlns:p14="http://schemas.microsoft.com/office/powerpoint/2010/main" val="350165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https://www.ncbi.nlm.nih.gov/pubmed/28648567</a:t>
            </a:r>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19</a:t>
            </a:fld>
            <a:endParaRPr lang="en-US"/>
          </a:p>
        </p:txBody>
      </p:sp>
    </p:spTree>
    <p:extLst>
      <p:ext uri="{BB962C8B-B14F-4D97-AF65-F5344CB8AC3E}">
        <p14:creationId xmlns:p14="http://schemas.microsoft.com/office/powerpoint/2010/main" val="15515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https://www.ncbi.nlm.nih.gov/pubmed/21939614</a:t>
            </a:r>
            <a:endParaRPr lang="en-US" dirty="0"/>
          </a:p>
          <a:p>
            <a:endParaRPr lang="en-US" dirty="0"/>
          </a:p>
          <a:p>
            <a:r>
              <a:rPr lang="en-US" dirty="0"/>
              <a:t>This is one of the first studies that review a COLLECTION of studies on the topic of EPA and clinical efficacy in depression cases. A meta analysis is a study that looks at studies over the course of years to understand a collection of findings or conclusions. They reviewed studies that were published over the last 50 years on the topic of fish oil and depression and brain health to see if EPA was effective in each study. They  saw 15 different studies that included close to 1000 people in which they all had a study design of exposing one group to EPA and one group and a placebo to the other. They saw that those who used a low EPA fish oil were deemed ineffective. They saw that those supplements that contained EPA at a concentration amount of 60% or more than DHA yielded therapeutic efficacy in those with depression like symptoms.</a:t>
            </a:r>
          </a:p>
        </p:txBody>
      </p:sp>
      <p:sp>
        <p:nvSpPr>
          <p:cNvPr id="4" name="Slide Number Placeholder 3"/>
          <p:cNvSpPr>
            <a:spLocks noGrp="1"/>
          </p:cNvSpPr>
          <p:nvPr>
            <p:ph type="sldNum" sz="quarter" idx="5"/>
          </p:nvPr>
        </p:nvSpPr>
        <p:spPr/>
        <p:txBody>
          <a:bodyPr/>
          <a:lstStyle/>
          <a:p>
            <a:fld id="{5E411221-6A6D-4F84-B759-A8B809C1269A}" type="slidenum">
              <a:rPr lang="en-US" smtClean="0"/>
              <a:t>21</a:t>
            </a:fld>
            <a:endParaRPr lang="en-US"/>
          </a:p>
        </p:txBody>
      </p:sp>
    </p:spTree>
    <p:extLst>
      <p:ext uri="{BB962C8B-B14F-4D97-AF65-F5344CB8AC3E}">
        <p14:creationId xmlns:p14="http://schemas.microsoft.com/office/powerpoint/2010/main" val="329864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https://www.ncbi.nlm.nih.gov/pubmed/20439549</a:t>
            </a:r>
            <a:endParaRPr lang="en-US" dirty="0"/>
          </a:p>
          <a:p>
            <a:endParaRPr lang="en-US" dirty="0"/>
          </a:p>
          <a:p>
            <a:r>
              <a:rPr lang="en-US" dirty="0"/>
              <a:t>This study was also a study that reviewed hundreds of studies in the history of PUFA studies. It looked at 241 studies over the course of 50 years in which they observed the EPA to DHA ratios in how many people saw improvement in their brain health and depressive like symptoms. It saw that the baseline of improvement starts at supplements that contain greater than 50% EPA to DHA. 2:1 Ratio when it comes to BRAIN health and depressive like symptoms! </a:t>
            </a:r>
          </a:p>
          <a:p>
            <a:endParaRPr lang="en-US" dirty="0"/>
          </a:p>
          <a:p>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22</a:t>
            </a:fld>
            <a:endParaRPr lang="en-US"/>
          </a:p>
        </p:txBody>
      </p:sp>
    </p:spTree>
    <p:extLst>
      <p:ext uri="{BB962C8B-B14F-4D97-AF65-F5344CB8AC3E}">
        <p14:creationId xmlns:p14="http://schemas.microsoft.com/office/powerpoint/2010/main" val="148247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https://www.ncbi.nlm.nih.gov/pubmed/15960565</a:t>
            </a:r>
            <a:endParaRPr lang="en-US" dirty="0"/>
          </a:p>
          <a:p>
            <a:endParaRPr lang="en-US" dirty="0"/>
          </a:p>
          <a:p>
            <a:r>
              <a:rPr lang="en-US" dirty="0"/>
              <a:t>This is another study that stated the </a:t>
            </a:r>
            <a:r>
              <a:rPr lang="en-US" dirty="0" err="1"/>
              <a:t>the</a:t>
            </a:r>
            <a:r>
              <a:rPr lang="en-US" dirty="0"/>
              <a:t> consumption of cold water fish oils can have protective functions and that fatty acids may help with the neurotransmitter metabolism and production through signaling in various aspects of brain health. This was published in a clinical psychiatry journal in Israel. They looked at 12 patients with depressive like symptoms and gave them 1.5gms to 2gms of EPA for 6 months. 80% of the participants saw an improvement in cognitive, </a:t>
            </a:r>
            <a:r>
              <a:rPr lang="en-US" dirty="0" err="1"/>
              <a:t>behaviorial</a:t>
            </a:r>
            <a:r>
              <a:rPr lang="en-US" dirty="0"/>
              <a:t>, and brain improvement within 1 month. They used very standardized surveying methods like the Hamilton-D, in which they did not see side effects as well. </a:t>
            </a:r>
          </a:p>
          <a:p>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23</a:t>
            </a:fld>
            <a:endParaRPr lang="en-US"/>
          </a:p>
        </p:txBody>
      </p:sp>
    </p:spTree>
    <p:extLst>
      <p:ext uri="{BB962C8B-B14F-4D97-AF65-F5344CB8AC3E}">
        <p14:creationId xmlns:p14="http://schemas.microsoft.com/office/powerpoint/2010/main" val="378551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https://www.ncbi.nlm.nih.gov/pubmed/18360785</a:t>
            </a:r>
            <a:endParaRPr lang="en-US" dirty="0"/>
          </a:p>
          <a:p>
            <a:endParaRPr lang="en-US" dirty="0"/>
          </a:p>
          <a:p>
            <a:r>
              <a:rPr lang="en-US" dirty="0"/>
              <a:t>This is a study that was done by a University in Canada. They looked at EPA and how it has been found to encourage neuroprotective like mechanisms. They saw that that EPA and BDNF contribute to the neuron differentiation, survival and synaptogenesis of neurons. What this means is that the neuronal cells viability increase with the consumption of EPA. This means that the results indicates that EPA exerts beneficial effects on neuron cell survival through modulating </a:t>
            </a:r>
            <a:r>
              <a:rPr lang="en-US" dirty="0" err="1"/>
              <a:t>neurotrophin</a:t>
            </a:r>
            <a:r>
              <a:rPr lang="en-US" dirty="0"/>
              <a:t> receptor expression. When this occurs, we ultimately encourage a process of neurogenesis, which is the growth of nervous tissue in our brain. Which is also fundamental to great brain health, memory, sharpness, brain processing, great mental wellness! (when we look at MRIs for Alzheimer's/dementia and brain tissue injuries like TBI, </a:t>
            </a:r>
            <a:r>
              <a:rPr lang="en-US" dirty="0" err="1"/>
              <a:t>etc</a:t>
            </a:r>
            <a:r>
              <a:rPr lang="en-US" dirty="0"/>
              <a:t>, we see that there is a reduced level of nervous tissue or loss of nervous tissue; which is why many of these people that are experiencing these things have prescriptions for Omega 3 supplements.)</a:t>
            </a:r>
          </a:p>
        </p:txBody>
      </p:sp>
      <p:sp>
        <p:nvSpPr>
          <p:cNvPr id="4" name="Slide Number Placeholder 3"/>
          <p:cNvSpPr>
            <a:spLocks noGrp="1"/>
          </p:cNvSpPr>
          <p:nvPr>
            <p:ph type="sldNum" sz="quarter" idx="5"/>
          </p:nvPr>
        </p:nvSpPr>
        <p:spPr/>
        <p:txBody>
          <a:bodyPr/>
          <a:lstStyle/>
          <a:p>
            <a:fld id="{5E411221-6A6D-4F84-B759-A8B809C1269A}" type="slidenum">
              <a:rPr lang="en-US" smtClean="0"/>
              <a:t>24</a:t>
            </a:fld>
            <a:endParaRPr lang="en-US"/>
          </a:p>
        </p:txBody>
      </p:sp>
    </p:spTree>
    <p:extLst>
      <p:ext uri="{BB962C8B-B14F-4D97-AF65-F5344CB8AC3E}">
        <p14:creationId xmlns:p14="http://schemas.microsoft.com/office/powerpoint/2010/main" val="1609065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BECAUSE our fish oil source is so pure, potent, and high quality, the fish oil is visually CLEAR, compared to the typical fish oils that you see on the market that are yellow, orange, brown, or inconsistent. </a:t>
            </a:r>
            <a:r>
              <a:rPr lang="en-US" sz="1200" b="0" i="1" kern="1200" dirty="0">
                <a:solidFill>
                  <a:schemeClr val="tx1"/>
                </a:solidFill>
                <a:effectLst/>
                <a:latin typeface="+mn-lt"/>
                <a:ea typeface="+mn-ea"/>
                <a:cs typeface="+mn-cs"/>
              </a:rPr>
              <a:t>Take a look at it! Ours is on the far left and what most people see is the for right from different fishes and different sources with much variation! Take a look at it, it speaks for itself! </a:t>
            </a:r>
            <a:endParaRPr lang="en-US" b="0" u="sng" dirty="0"/>
          </a:p>
        </p:txBody>
      </p:sp>
      <p:sp>
        <p:nvSpPr>
          <p:cNvPr id="4" name="Slide Number Placeholder 3"/>
          <p:cNvSpPr>
            <a:spLocks noGrp="1"/>
          </p:cNvSpPr>
          <p:nvPr>
            <p:ph type="sldNum" sz="quarter" idx="5"/>
          </p:nvPr>
        </p:nvSpPr>
        <p:spPr/>
        <p:txBody>
          <a:bodyPr/>
          <a:lstStyle/>
          <a:p>
            <a:fld id="{62EBB34B-1EE1-7046-9BB4-E3528EEDFAE3}" type="slidenum">
              <a:rPr lang="en-US" smtClean="0"/>
              <a:t>25</a:t>
            </a:fld>
            <a:endParaRPr lang="en-US" dirty="0"/>
          </a:p>
        </p:txBody>
      </p:sp>
    </p:spTree>
    <p:extLst>
      <p:ext uri="{BB962C8B-B14F-4D97-AF65-F5344CB8AC3E}">
        <p14:creationId xmlns:p14="http://schemas.microsoft.com/office/powerpoint/2010/main" val="232213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BECAUSE our fish oil source is so pure, potent, and high quality, the fish oil is visually CLEAR, compared to the typical fish oils that you see on the market that are yellow, orange, brown, or inconsistent. </a:t>
            </a:r>
            <a:r>
              <a:rPr lang="en-US" sz="1200" b="0" i="1" kern="1200" dirty="0">
                <a:solidFill>
                  <a:schemeClr val="tx1"/>
                </a:solidFill>
                <a:effectLst/>
                <a:latin typeface="+mn-lt"/>
                <a:ea typeface="+mn-ea"/>
                <a:cs typeface="+mn-cs"/>
              </a:rPr>
              <a:t>Take a look at it! Ours is on the far left and what most people see is the for right from different fishes and different sources with much variation! Take a look at it, it speaks for itself! </a:t>
            </a:r>
            <a:endParaRPr lang="en-US" b="0" u="sng" dirty="0"/>
          </a:p>
        </p:txBody>
      </p:sp>
      <p:sp>
        <p:nvSpPr>
          <p:cNvPr id="4" name="Slide Number Placeholder 3"/>
          <p:cNvSpPr>
            <a:spLocks noGrp="1"/>
          </p:cNvSpPr>
          <p:nvPr>
            <p:ph type="sldNum" sz="quarter" idx="5"/>
          </p:nvPr>
        </p:nvSpPr>
        <p:spPr/>
        <p:txBody>
          <a:bodyPr/>
          <a:lstStyle/>
          <a:p>
            <a:fld id="{62EBB34B-1EE1-7046-9BB4-E3528EEDFAE3}" type="slidenum">
              <a:rPr lang="en-US" smtClean="0"/>
              <a:t>26</a:t>
            </a:fld>
            <a:endParaRPr lang="en-US" dirty="0"/>
          </a:p>
        </p:txBody>
      </p:sp>
    </p:spTree>
    <p:extLst>
      <p:ext uri="{BB962C8B-B14F-4D97-AF65-F5344CB8AC3E}">
        <p14:creationId xmlns:p14="http://schemas.microsoft.com/office/powerpoint/2010/main" val="321618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If the mental wellness ratio, ultra quality sourcing, and “quality you can see” isn’t enough, we made sure to put the icing on the cake. We’ve seen other companies try to make their fish oil smell better with citrus, and various artificial flavors, but they just add sugar/caloric value to their fish oil. (WHICH IS NO GOOD!)  We’ve infused the fish oil with a pinch of natural lavender oil to mitigate the typical fish oil scent with the calming aroma of lavender. This is the first fish oil in the world that is lavender infused. So those awful fish burps might be much better now! </a:t>
            </a:r>
            <a:endParaRPr lang="en-US" b="1" u="sng" dirty="0"/>
          </a:p>
        </p:txBody>
      </p:sp>
      <p:sp>
        <p:nvSpPr>
          <p:cNvPr id="4" name="Slide Number Placeholder 3"/>
          <p:cNvSpPr>
            <a:spLocks noGrp="1"/>
          </p:cNvSpPr>
          <p:nvPr>
            <p:ph type="sldNum" sz="quarter" idx="5"/>
          </p:nvPr>
        </p:nvSpPr>
        <p:spPr/>
        <p:txBody>
          <a:bodyPr/>
          <a:lstStyle/>
          <a:p>
            <a:fld id="{62EBB34B-1EE1-7046-9BB4-E3528EEDFAE3}" type="slidenum">
              <a:rPr lang="en-US" smtClean="0"/>
              <a:t>27</a:t>
            </a:fld>
            <a:endParaRPr lang="en-US" dirty="0"/>
          </a:p>
        </p:txBody>
      </p:sp>
    </p:spTree>
    <p:extLst>
      <p:ext uri="{BB962C8B-B14F-4D97-AF65-F5344CB8AC3E}">
        <p14:creationId xmlns:p14="http://schemas.microsoft.com/office/powerpoint/2010/main" val="398726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https://www.ncbi.nlm.nih.gov/pmc/articles/PMC3612440/</a:t>
            </a:r>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28</a:t>
            </a:fld>
            <a:endParaRPr lang="en-US"/>
          </a:p>
        </p:txBody>
      </p:sp>
    </p:spTree>
    <p:extLst>
      <p:ext uri="{BB962C8B-B14F-4D97-AF65-F5344CB8AC3E}">
        <p14:creationId xmlns:p14="http://schemas.microsoft.com/office/powerpoint/2010/main" val="39556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r>
              <a:rPr lang="en-US" dirty="0"/>
              <a:t>Thanks Shawn, Hey everyone, so my name is Michael Quach and if you haven’t seen or met me before and I run the R&amp;D department with Dr Shawn, and we are so excited to share with you what we’ve been working on. Before we get into it.</a:t>
            </a:r>
          </a:p>
          <a:p>
            <a:pPr marL="228600" indent="-228600">
              <a:buFont typeface="+mj-lt"/>
              <a:buAutoNum type="arabicPeriod"/>
            </a:pPr>
            <a:r>
              <a:rPr lang="en-US" dirty="0"/>
              <a:t>How many people are currently taking a fish oil that look like one of these? (Yellow, brown, orange?) Blah blah</a:t>
            </a:r>
          </a:p>
          <a:p>
            <a:pPr marL="228600" indent="-228600">
              <a:buAutoNum type="arabicPeriod"/>
            </a:pPr>
            <a:r>
              <a:rPr lang="en-US" dirty="0"/>
              <a:t>How many people know what a fish oil burp smells like? Blah blah blah</a:t>
            </a:r>
          </a:p>
          <a:p>
            <a:pPr marL="228600" indent="-228600">
              <a:buAutoNum type="arabicPeriod"/>
            </a:pPr>
            <a:r>
              <a:rPr lang="en-US" dirty="0"/>
              <a:t>How many people know how important fish oil is for brain health? Blah blah</a:t>
            </a:r>
          </a:p>
          <a:p>
            <a:pPr marL="0" indent="0">
              <a:buNone/>
            </a:pPr>
            <a:endParaRPr lang="en-US" dirty="0"/>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62EBB34B-1EE1-7046-9BB4-E3528EEDFAE3}" type="slidenum">
              <a:rPr lang="en-US" smtClean="0"/>
              <a:t>2</a:t>
            </a:fld>
            <a:endParaRPr lang="en-US" dirty="0"/>
          </a:p>
        </p:txBody>
      </p:sp>
    </p:spTree>
    <p:extLst>
      <p:ext uri="{BB962C8B-B14F-4D97-AF65-F5344CB8AC3E}">
        <p14:creationId xmlns:p14="http://schemas.microsoft.com/office/powerpoint/2010/main" val="257449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b="1" u="sng" dirty="0"/>
          </a:p>
          <a:p>
            <a:endParaRPr lang="en-US" b="0" u="none" dirty="0"/>
          </a:p>
          <a:p>
            <a:r>
              <a:rPr lang="en-US" b="0" u="none" dirty="0"/>
              <a:t>This is the ACTUAL label of our reformulated </a:t>
            </a:r>
            <a:r>
              <a:rPr lang="en-US" b="0" u="none" dirty="0" err="1"/>
              <a:t>OmMega</a:t>
            </a:r>
            <a:r>
              <a:rPr lang="en-US" b="0" u="none" dirty="0"/>
              <a:t>! I want to mention, that just because we changed the formula, it does not mean you don’t get the benefits from the old formula or your typical </a:t>
            </a:r>
            <a:r>
              <a:rPr lang="en-US" b="0" u="none" dirty="0" err="1"/>
              <a:t>ommega</a:t>
            </a:r>
            <a:r>
              <a:rPr lang="en-US" b="0" u="none" dirty="0"/>
              <a:t> 3 products. You still get the and same benefits of your typical fish oil product (heart health, brain health, joint health) but SO MUCH MORE. You get a total of  1500mg of omega 3s, which includes the MW 5:1 ratio of EPA to DHA that we talked about earlier! (750mg of EPA and 150mg of DHA),The best part, is that you get all the extra benefits for the SAME PRICE! </a:t>
            </a:r>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Conclusion: </a:t>
            </a:r>
            <a:r>
              <a:rPr lang="en-US" sz="1200" b="0" u="none" kern="1200" dirty="0">
                <a:solidFill>
                  <a:schemeClr val="tx1"/>
                </a:solidFill>
                <a:effectLst/>
                <a:latin typeface="+mn-lt"/>
                <a:ea typeface="+mn-ea"/>
                <a:cs typeface="+mn-cs"/>
              </a:rPr>
              <a:t>Our updated </a:t>
            </a:r>
            <a:r>
              <a:rPr lang="en-US" sz="1200" b="0" u="none" kern="1200" dirty="0" err="1">
                <a:solidFill>
                  <a:schemeClr val="tx1"/>
                </a:solidFill>
                <a:effectLst/>
                <a:latin typeface="+mn-lt"/>
                <a:ea typeface="+mn-ea"/>
                <a:cs typeface="+mn-cs"/>
              </a:rPr>
              <a:t>OmMega</a:t>
            </a:r>
            <a:r>
              <a:rPr lang="en-US" sz="1200" b="0" u="none" kern="1200" dirty="0">
                <a:solidFill>
                  <a:schemeClr val="tx1"/>
                </a:solidFill>
                <a:effectLst/>
                <a:latin typeface="+mn-lt"/>
                <a:ea typeface="+mn-ea"/>
                <a:cs typeface="+mn-cs"/>
              </a:rPr>
              <a:t>; is by far, the best, most innovative, and the one and only fish oil on the market that is focused on brain health, mental wellness, cognitive performance.  (that smells great!) With that being said, Ill turn it back over to  doc! </a:t>
            </a:r>
            <a:endParaRPr lang="en-US" b="1" u="sng" dirty="0"/>
          </a:p>
          <a:p>
            <a:endParaRPr lang="en-US" b="1" u="sng" dirty="0"/>
          </a:p>
        </p:txBody>
      </p:sp>
      <p:sp>
        <p:nvSpPr>
          <p:cNvPr id="4" name="Slide Number Placeholder 3"/>
          <p:cNvSpPr>
            <a:spLocks noGrp="1"/>
          </p:cNvSpPr>
          <p:nvPr>
            <p:ph type="sldNum" sz="quarter" idx="5"/>
          </p:nvPr>
        </p:nvSpPr>
        <p:spPr/>
        <p:txBody>
          <a:bodyPr/>
          <a:lstStyle/>
          <a:p>
            <a:fld id="{62EBB34B-1EE1-7046-9BB4-E3528EEDFAE3}" type="slidenum">
              <a:rPr lang="en-US" smtClean="0"/>
              <a:t>30</a:t>
            </a:fld>
            <a:endParaRPr lang="en-US" dirty="0"/>
          </a:p>
        </p:txBody>
      </p:sp>
    </p:spTree>
    <p:extLst>
      <p:ext uri="{BB962C8B-B14F-4D97-AF65-F5344CB8AC3E}">
        <p14:creationId xmlns:p14="http://schemas.microsoft.com/office/powerpoint/2010/main" val="364194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https://www.healthline.com/nutrition/13-benefits-of-fish-oil#section4</a:t>
            </a:r>
            <a:endParaRPr lang="en-US" dirty="0"/>
          </a:p>
          <a:p>
            <a:endParaRPr lang="en-US" dirty="0"/>
          </a:p>
          <a:p>
            <a:r>
              <a:rPr lang="en-US" dirty="0">
                <a:hlinkClick r:id="rId4"/>
              </a:rPr>
              <a:t>https://www.healthline.com/nutrition/17-health-benefits-of-omega-3#section9</a:t>
            </a:r>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5</a:t>
            </a:fld>
            <a:endParaRPr lang="en-US"/>
          </a:p>
        </p:txBody>
      </p:sp>
    </p:spTree>
    <p:extLst>
      <p:ext uri="{BB962C8B-B14F-4D97-AF65-F5344CB8AC3E}">
        <p14:creationId xmlns:p14="http://schemas.microsoft.com/office/powerpoint/2010/main" val="305144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decades and hundreds of thousands of clinical studies that review the different benefits of PUFAs. PUFAs have just gained traction in the neurological and brain health arena within the last 20 years. </a:t>
            </a:r>
          </a:p>
        </p:txBody>
      </p:sp>
      <p:sp>
        <p:nvSpPr>
          <p:cNvPr id="4" name="Slide Number Placeholder 3"/>
          <p:cNvSpPr>
            <a:spLocks noGrp="1"/>
          </p:cNvSpPr>
          <p:nvPr>
            <p:ph type="sldNum" sz="quarter" idx="5"/>
          </p:nvPr>
        </p:nvSpPr>
        <p:spPr/>
        <p:txBody>
          <a:bodyPr/>
          <a:lstStyle/>
          <a:p>
            <a:fld id="{5E411221-6A6D-4F84-B759-A8B809C1269A}" type="slidenum">
              <a:rPr lang="en-US" smtClean="0"/>
              <a:t>7</a:t>
            </a:fld>
            <a:endParaRPr lang="en-US"/>
          </a:p>
        </p:txBody>
      </p:sp>
    </p:spTree>
    <p:extLst>
      <p:ext uri="{BB962C8B-B14F-4D97-AF65-F5344CB8AC3E}">
        <p14:creationId xmlns:p14="http://schemas.microsoft.com/office/powerpoint/2010/main" val="349990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8</a:t>
            </a:fld>
            <a:endParaRPr lang="en-US"/>
          </a:p>
        </p:txBody>
      </p:sp>
    </p:spTree>
    <p:extLst>
      <p:ext uri="{BB962C8B-B14F-4D97-AF65-F5344CB8AC3E}">
        <p14:creationId xmlns:p14="http://schemas.microsoft.com/office/powerpoint/2010/main" val="201440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Our new fish oil is SINGLE SOURCED ONLY from wild caught anchovies on the coast of  Arica, Chile. </a:t>
            </a:r>
            <a:endParaRPr lang="en-US" b="1" u="sng" dirty="0"/>
          </a:p>
          <a:p>
            <a:endParaRPr lang="en-US"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One of the MOST important things that most people forget to look at in fish oil products is the quality and sourcing of the fish. If you look at the back of a fish oil product, you’ll see that most fish oils on the market come from a VARIATION of fish like salmon, cod, mackerel, tuna which fall under the category of large fish. Some people hear that, “oh! It comes from Salmon or tuna? It must be good!”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In addition, when you have variation in fish in your sourcing, you have variation in the quality of your fish oil. Which is why you see some fish oils that are yellow, brown, orange, etc.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But here is why it is bad! There is something called biomagnification, which is shown on this slide here. It is defined as </a:t>
            </a:r>
            <a:r>
              <a:rPr lang="en-US" sz="1200" kern="1200" dirty="0">
                <a:solidFill>
                  <a:schemeClr val="tx1"/>
                </a:solidFill>
                <a:effectLst/>
                <a:latin typeface="+mn-lt"/>
                <a:ea typeface="+mn-ea"/>
                <a:cs typeface="+mn-cs"/>
              </a:rPr>
              <a:t>on the concentration of toxic chemicals found in living organisms as they move up the food chain.  (mercury, DDT, PCBs, Heavy Metals)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bottom represents the smallest forms of species, and the top represents the largest forms of species. On your left, we have the contamination gradient that represents how many parts per millions are typically found in each of these levels.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457200" lvl="1" indent="0">
              <a:buFont typeface="Arial" panose="020B0604020202020204" pitchFamily="34" charset="0"/>
              <a:buNone/>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For example, COD, TUNA, and Marine mammals at the top that are physically large are the most contaminated and actually test higher for DDT, PCB, Mercury, and heavy metals? Why? They eat smaller fish that are contaminated, and they are able to eat other objects that are contaminated as well!(like trash, plastic, </a:t>
            </a:r>
            <a:r>
              <a:rPr lang="en-US" sz="1200" b="0" kern="1200" dirty="0" err="1">
                <a:solidFill>
                  <a:schemeClr val="tx1"/>
                </a:solidFill>
                <a:effectLst/>
                <a:latin typeface="+mn-lt"/>
                <a:ea typeface="+mn-ea"/>
                <a:cs typeface="+mn-cs"/>
              </a:rPr>
              <a:t>etc</a:t>
            </a:r>
            <a:r>
              <a:rPr lang="en-US" sz="1200" b="0" kern="1200" dirty="0">
                <a:solidFill>
                  <a:schemeClr val="tx1"/>
                </a:solidFill>
                <a:effectLst/>
                <a:latin typeface="+mn-lt"/>
                <a:ea typeface="+mn-ea"/>
                <a:cs typeface="+mn-cs"/>
              </a:rPr>
              <a:t>) Once the fish consumes it, the toxins become part of their body, and the concentrations of these metals become higher! (This level of fish typically sees about 5PPM of contaminates.)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As we move down each level of biomagnification, the contamination levels decrease 10 times (1000%), which is a TREMENDOUS amount. What this means the smaller the species, the lower contamination. Anchovies are physically tiny, have a low concentration of contaminates, and cannot consume other contaminated species easily, like tuna, salmon, etc.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When we can certify that we are single sourced, remove variation in species, (tiny anchovies only), We get a fish oil that is 10x less chance of contaminated oil, with the highest potency and purity at the end of the day. </a:t>
            </a:r>
          </a:p>
          <a:p>
            <a:endParaRPr lang="en-US" dirty="0"/>
          </a:p>
        </p:txBody>
      </p:sp>
      <p:sp>
        <p:nvSpPr>
          <p:cNvPr id="4" name="Slide Number Placeholder 3"/>
          <p:cNvSpPr>
            <a:spLocks noGrp="1"/>
          </p:cNvSpPr>
          <p:nvPr>
            <p:ph type="sldNum" sz="quarter" idx="5"/>
          </p:nvPr>
        </p:nvSpPr>
        <p:spPr/>
        <p:txBody>
          <a:bodyPr/>
          <a:lstStyle/>
          <a:p>
            <a:fld id="{62EBB34B-1EE1-7046-9BB4-E3528EEDFAE3}" type="slidenum">
              <a:rPr lang="en-US" smtClean="0"/>
              <a:t>10</a:t>
            </a:fld>
            <a:endParaRPr lang="en-US" dirty="0"/>
          </a:p>
        </p:txBody>
      </p:sp>
    </p:spTree>
    <p:extLst>
      <p:ext uri="{BB962C8B-B14F-4D97-AF65-F5344CB8AC3E}">
        <p14:creationId xmlns:p14="http://schemas.microsoft.com/office/powerpoint/2010/main" val="222198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Our new fish oil is SINGLE SOURCED ONLY from wild caught anchovies on the coast of  Arica, Chile. </a:t>
            </a:r>
            <a:endParaRPr lang="en-US" b="1" u="sng" dirty="0"/>
          </a:p>
          <a:p>
            <a:endParaRPr lang="en-US"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One of the MOST important things that most people forget to look at in fish oil products is the quality and sourcing of the fish. If you look at the back of a fish oil product, you’ll see that most fish oils on the market come from a VARIATION of fish like salmon, cod, mackerel, tuna which fall under the category of large fish. Some people hear that, “oh! It comes from Salmon or tuna? It must be good!”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In addition, when you have variation in fish in your sourcing, you have variation in the quality of your fish oil. Which is why you see some fish oils that are yellow, brown, orange, etc.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But here is why it is bad! There is something called biomagnification, which is shown on this slide here. It is defined as </a:t>
            </a:r>
            <a:r>
              <a:rPr lang="en-US" sz="1200" kern="1200" dirty="0">
                <a:solidFill>
                  <a:schemeClr val="tx1"/>
                </a:solidFill>
                <a:effectLst/>
                <a:latin typeface="+mn-lt"/>
                <a:ea typeface="+mn-ea"/>
                <a:cs typeface="+mn-cs"/>
              </a:rPr>
              <a:t>on the concentration of toxic chemicals found in living organisms as they move up the food chain.  (mercury, DDT, PCBs, Heavy Metals)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bottom represents the smallest forms of species, and the top represents the largest forms of species. On your left, we have the contamination gradient that represents how many parts per millions are typically found in each of these levels.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457200" lvl="1" indent="0">
              <a:buFont typeface="Arial" panose="020B0604020202020204" pitchFamily="34" charset="0"/>
              <a:buNone/>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For example, COD, TUNA, and Marine mammals at the top that are physically large are the most contaminated and actually test higher for DDT, PCB, Mercury, and heavy metals? Why? They eat smaller fish that are contaminated, and they are able to eat other objects that are contaminated as well!(like trash, plastic, </a:t>
            </a:r>
            <a:r>
              <a:rPr lang="en-US" sz="1200" b="0" kern="1200" dirty="0" err="1">
                <a:solidFill>
                  <a:schemeClr val="tx1"/>
                </a:solidFill>
                <a:effectLst/>
                <a:latin typeface="+mn-lt"/>
                <a:ea typeface="+mn-ea"/>
                <a:cs typeface="+mn-cs"/>
              </a:rPr>
              <a:t>etc</a:t>
            </a:r>
            <a:r>
              <a:rPr lang="en-US" sz="1200" b="0" kern="1200" dirty="0">
                <a:solidFill>
                  <a:schemeClr val="tx1"/>
                </a:solidFill>
                <a:effectLst/>
                <a:latin typeface="+mn-lt"/>
                <a:ea typeface="+mn-ea"/>
                <a:cs typeface="+mn-cs"/>
              </a:rPr>
              <a:t>) Once the fish consumes it, the toxins become part of their body, and the concentrations of these metals become higher! (This level of fish typically sees about 5PPM of contaminates.)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As we move down each level of biomagnification, the contamination levels decrease 10 times (1000%), which is a TREMENDOUS amount. What this means the smaller the species, the lower contamination. Anchovies are physically tiny, have a low concentration of contaminates, and cannot consume other contaminated species easily, like tuna, salmon, etc.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When we can certify that we are single sourced, remove variation in species, (tiny anchovies only), We get a fish oil that is 10x less chance of contaminated oil, with the highest potency and purity at the end of the day. </a:t>
            </a:r>
          </a:p>
          <a:p>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11</a:t>
            </a:fld>
            <a:endParaRPr lang="en-US"/>
          </a:p>
        </p:txBody>
      </p:sp>
    </p:spTree>
    <p:extLst>
      <p:ext uri="{BB962C8B-B14F-4D97-AF65-F5344CB8AC3E}">
        <p14:creationId xmlns:p14="http://schemas.microsoft.com/office/powerpoint/2010/main" val="47384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12</a:t>
            </a:fld>
            <a:endParaRPr lang="en-US"/>
          </a:p>
        </p:txBody>
      </p:sp>
    </p:spTree>
    <p:extLst>
      <p:ext uri="{BB962C8B-B14F-4D97-AF65-F5344CB8AC3E}">
        <p14:creationId xmlns:p14="http://schemas.microsoft.com/office/powerpoint/2010/main" val="2163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11221-6A6D-4F84-B759-A8B809C1269A}" type="slidenum">
              <a:rPr lang="en-US" smtClean="0"/>
              <a:t>13</a:t>
            </a:fld>
            <a:endParaRPr lang="en-US"/>
          </a:p>
        </p:txBody>
      </p:sp>
    </p:spTree>
    <p:extLst>
      <p:ext uri="{BB962C8B-B14F-4D97-AF65-F5344CB8AC3E}">
        <p14:creationId xmlns:p14="http://schemas.microsoft.com/office/powerpoint/2010/main" val="350181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F036B7-690D-4217-A6F6-B0E05A75F894}" type="datetimeFigureOut">
              <a:rPr lang="en-US" smtClean="0"/>
              <a:t>11/21/2019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1C5714A-F6AF-45F4-A531-F311089D8F9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352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036B7-690D-4217-A6F6-B0E05A75F89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5714A-F6AF-45F4-A531-F311089D8F9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631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036B7-690D-4217-A6F6-B0E05A75F89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5714A-F6AF-45F4-A531-F311089D8F9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338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1" name="Shape 33"/>
          <p:cNvSpPr txBox="1">
            <a:spLocks noGrp="1"/>
          </p:cNvSpPr>
          <p:nvPr>
            <p:ph type="title" hasCustomPrompt="1"/>
          </p:nvPr>
        </p:nvSpPr>
        <p:spPr>
          <a:xfrm>
            <a:off x="965201" y="2676246"/>
            <a:ext cx="10567774" cy="1325564"/>
          </a:xfrm>
          <a:prstGeom prst="rect">
            <a:avLst/>
          </a:prstGeom>
        </p:spPr>
        <p:txBody>
          <a:bodyPr lIns="91425" tIns="91425" rIns="91425" bIns="91425" anchor="ctr" anchorCtr="0">
            <a:normAutofit/>
          </a:bodyPr>
          <a:lstStyle>
            <a:lvl1pPr lvl="0" algn="ctr" rtl="0">
              <a:spcBef>
                <a:spcPts val="0"/>
              </a:spcBef>
              <a:defRPr sz="3600" b="1">
                <a:solidFill>
                  <a:srgbClr val="3F2A56"/>
                </a:solidFill>
                <a:latin typeface="Verdana" charset="0"/>
                <a:ea typeface="Verdana" charset="0"/>
                <a:cs typeface="Verdana"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add title</a:t>
            </a:r>
            <a:endParaRPr dirty="0"/>
          </a:p>
        </p:txBody>
      </p:sp>
      <p:pic>
        <p:nvPicPr>
          <p:cNvPr id="3" name="Picture 2" descr="A close up of a logo&#10;&#10;Description automatically generated">
            <a:extLst>
              <a:ext uri="{FF2B5EF4-FFF2-40B4-BE49-F238E27FC236}">
                <a16:creationId xmlns:a16="http://schemas.microsoft.com/office/drawing/2014/main" id="{C525520D-CCAB-4F66-842A-982ABADD5880}"/>
              </a:ext>
            </a:extLst>
          </p:cNvPr>
          <p:cNvPicPr>
            <a:picLocks noChangeAspect="1"/>
          </p:cNvPicPr>
          <p:nvPr userDrawn="1"/>
        </p:nvPicPr>
        <p:blipFill>
          <a:blip r:embed="rId3"/>
          <a:stretch>
            <a:fillRect/>
          </a:stretch>
        </p:blipFill>
        <p:spPr>
          <a:xfrm>
            <a:off x="4970798" y="6119407"/>
            <a:ext cx="2250404" cy="859044"/>
          </a:xfrm>
          <a:prstGeom prst="rect">
            <a:avLst/>
          </a:prstGeom>
        </p:spPr>
      </p:pic>
    </p:spTree>
    <p:extLst>
      <p:ext uri="{BB962C8B-B14F-4D97-AF65-F5344CB8AC3E}">
        <p14:creationId xmlns:p14="http://schemas.microsoft.com/office/powerpoint/2010/main" val="359134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6DEA1-083B-6C49-A07F-5ECA01CA656A}"/>
              </a:ext>
            </a:extLst>
          </p:cNvPr>
          <p:cNvSpPr>
            <a:spLocks noGrp="1"/>
          </p:cNvSpPr>
          <p:nvPr>
            <p:ph type="ctrTitle" hasCustomPrompt="1"/>
          </p:nvPr>
        </p:nvSpPr>
        <p:spPr>
          <a:xfrm>
            <a:off x="1524000" y="2550744"/>
            <a:ext cx="9144000" cy="659232"/>
          </a:xfrm>
        </p:spPr>
        <p:txBody>
          <a:bodyPr anchor="b" anchorCtr="0">
            <a:normAutofit/>
          </a:bodyPr>
          <a:lstStyle>
            <a:lvl1pPr algn="ctr">
              <a:defRPr sz="4000" b="1">
                <a:solidFill>
                  <a:srgbClr val="3F2A56"/>
                </a:solidFill>
                <a:latin typeface="Verdana" charset="0"/>
                <a:ea typeface="Verdana" charset="0"/>
                <a:cs typeface="Verdana" charset="0"/>
              </a:defRPr>
            </a:lvl1pPr>
          </a:lstStyle>
          <a:p>
            <a:r>
              <a:rPr lang="en-US" dirty="0"/>
              <a:t>Click to add title</a:t>
            </a:r>
          </a:p>
        </p:txBody>
      </p:sp>
      <p:sp>
        <p:nvSpPr>
          <p:cNvPr id="4" name="Subtitle 2">
            <a:extLst>
              <a:ext uri="{FF2B5EF4-FFF2-40B4-BE49-F238E27FC236}">
                <a16:creationId xmlns:a16="http://schemas.microsoft.com/office/drawing/2014/main" id="{87CD7E49-D5E3-084C-860A-05BB6F94A94B}"/>
              </a:ext>
            </a:extLst>
          </p:cNvPr>
          <p:cNvSpPr>
            <a:spLocks noGrp="1"/>
          </p:cNvSpPr>
          <p:nvPr>
            <p:ph type="subTitle" idx="1"/>
          </p:nvPr>
        </p:nvSpPr>
        <p:spPr>
          <a:xfrm>
            <a:off x="1524000" y="3328422"/>
            <a:ext cx="9144000" cy="1766092"/>
          </a:xfrm>
        </p:spPr>
        <p:txBody>
          <a:bodyPr/>
          <a:lstStyle>
            <a:lvl1pPr marL="0" indent="0" algn="ctr">
              <a:buNone/>
              <a:defRPr sz="2400">
                <a:solidFill>
                  <a:srgbClr val="3F2A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close up of a logo&#10;&#10;Description automatically generated">
            <a:extLst>
              <a:ext uri="{FF2B5EF4-FFF2-40B4-BE49-F238E27FC236}">
                <a16:creationId xmlns:a16="http://schemas.microsoft.com/office/drawing/2014/main" id="{96EBE124-FFFF-4F77-B0EA-2FF2C348664D}"/>
              </a:ext>
            </a:extLst>
          </p:cNvPr>
          <p:cNvPicPr>
            <a:picLocks noChangeAspect="1"/>
          </p:cNvPicPr>
          <p:nvPr userDrawn="1"/>
        </p:nvPicPr>
        <p:blipFill>
          <a:blip r:embed="rId3"/>
          <a:stretch>
            <a:fillRect/>
          </a:stretch>
        </p:blipFill>
        <p:spPr>
          <a:xfrm>
            <a:off x="4970798" y="6119407"/>
            <a:ext cx="2250404" cy="859044"/>
          </a:xfrm>
          <a:prstGeom prst="rect">
            <a:avLst/>
          </a:prstGeom>
        </p:spPr>
      </p:pic>
    </p:spTree>
    <p:extLst>
      <p:ext uri="{BB962C8B-B14F-4D97-AF65-F5344CB8AC3E}">
        <p14:creationId xmlns:p14="http://schemas.microsoft.com/office/powerpoint/2010/main" val="92651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030165"/>
            <a:ext cx="9144000" cy="797670"/>
          </a:xfrm>
        </p:spPr>
        <p:txBody>
          <a:bodyPr anchor="b" anchorCtr="0">
            <a:normAutofit/>
          </a:bodyPr>
          <a:lstStyle>
            <a:lvl1pPr algn="ctr">
              <a:defRPr sz="4000" b="1">
                <a:solidFill>
                  <a:srgbClr val="3F2A56"/>
                </a:solidFill>
                <a:latin typeface="Verdana" charset="0"/>
                <a:ea typeface="Verdana" charset="0"/>
                <a:cs typeface="Verdana" charset="0"/>
              </a:defRPr>
            </a:lvl1pPr>
          </a:lstStyle>
          <a:p>
            <a:r>
              <a:rPr lang="en-US" dirty="0"/>
              <a:t>Click to add subtitle</a:t>
            </a:r>
          </a:p>
        </p:txBody>
      </p:sp>
      <p:pic>
        <p:nvPicPr>
          <p:cNvPr id="4" name="Picture 3" descr="A close up of a logo&#10;&#10;Description automatically generated">
            <a:extLst>
              <a:ext uri="{FF2B5EF4-FFF2-40B4-BE49-F238E27FC236}">
                <a16:creationId xmlns:a16="http://schemas.microsoft.com/office/drawing/2014/main" id="{4E02B396-6102-49F3-8997-55D2FA889C12}"/>
              </a:ext>
            </a:extLst>
          </p:cNvPr>
          <p:cNvPicPr>
            <a:picLocks noChangeAspect="1"/>
          </p:cNvPicPr>
          <p:nvPr userDrawn="1"/>
        </p:nvPicPr>
        <p:blipFill>
          <a:blip r:embed="rId3"/>
          <a:stretch>
            <a:fillRect/>
          </a:stretch>
        </p:blipFill>
        <p:spPr>
          <a:xfrm>
            <a:off x="4970798" y="6119407"/>
            <a:ext cx="2250404" cy="859044"/>
          </a:xfrm>
          <a:prstGeom prst="rect">
            <a:avLst/>
          </a:prstGeom>
        </p:spPr>
      </p:pic>
    </p:spTree>
    <p:extLst>
      <p:ext uri="{BB962C8B-B14F-4D97-AF65-F5344CB8AC3E}">
        <p14:creationId xmlns:p14="http://schemas.microsoft.com/office/powerpoint/2010/main" val="13435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036B7-690D-4217-A6F6-B0E05A75F89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5714A-F6AF-45F4-A531-F311089D8F9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265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036B7-690D-4217-A6F6-B0E05A75F89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5714A-F6AF-45F4-A531-F311089D8F9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316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F036B7-690D-4217-A6F6-B0E05A75F894}"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5714A-F6AF-45F4-A531-F311089D8F9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179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F036B7-690D-4217-A6F6-B0E05A75F894}"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5714A-F6AF-45F4-A531-F311089D8F9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28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F036B7-690D-4217-A6F6-B0E05A75F894}"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5714A-F6AF-45F4-A531-F311089D8F9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821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036B7-690D-4217-A6F6-B0E05A75F894}"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5714A-F6AF-45F4-A531-F311089D8F90}" type="slidenum">
              <a:rPr lang="en-US" smtClean="0"/>
              <a:t>‹#›</a:t>
            </a:fld>
            <a:endParaRPr lang="en-US"/>
          </a:p>
        </p:txBody>
      </p:sp>
    </p:spTree>
    <p:extLst>
      <p:ext uri="{BB962C8B-B14F-4D97-AF65-F5344CB8AC3E}">
        <p14:creationId xmlns:p14="http://schemas.microsoft.com/office/powerpoint/2010/main" val="1660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F036B7-690D-4217-A6F6-B0E05A75F894}"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5714A-F6AF-45F4-A531-F311089D8F9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661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AF036B7-690D-4217-A6F6-B0E05A75F894}" type="datetimeFigureOut">
              <a:rPr lang="en-US" smtClean="0"/>
              <a:t>11/21/2019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1C5714A-F6AF-45F4-A531-F311089D8F9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39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AF036B7-690D-4217-A6F6-B0E05A75F894}" type="datetimeFigureOut">
              <a:rPr lang="en-US" smtClean="0"/>
              <a:t>11/21/2019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1C5714A-F6AF-45F4-A531-F311089D8F9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900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9">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11">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3">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3">
            <a:extLst>
              <a:ext uri="{FF2B5EF4-FFF2-40B4-BE49-F238E27FC236}">
                <a16:creationId xmlns:a16="http://schemas.microsoft.com/office/drawing/2014/main" id="{53916449-4FE4-4F41-8E90-8E2899AEC86B}"/>
              </a:ext>
            </a:extLst>
          </p:cNvPr>
          <p:cNvPicPr>
            <a:picLocks noChangeAspect="1"/>
          </p:cNvPicPr>
          <p:nvPr/>
        </p:nvPicPr>
        <p:blipFill rotWithShape="1">
          <a:blip r:embed="rId4"/>
          <a:srcRect t="12694" r="-1" b="3034"/>
          <a:stretch/>
        </p:blipFill>
        <p:spPr>
          <a:xfrm>
            <a:off x="-211648" y="-110056"/>
            <a:ext cx="12191675" cy="6857990"/>
          </a:xfrm>
          <a:prstGeom prst="rect">
            <a:avLst/>
          </a:prstGeom>
        </p:spPr>
      </p:pic>
      <p:sp>
        <p:nvSpPr>
          <p:cNvPr id="25" name="Rectangle 15">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B72C99-302E-6D4F-A150-030069A36B9A}"/>
              </a:ext>
            </a:extLst>
          </p:cNvPr>
          <p:cNvSpPr txBox="1"/>
          <p:nvPr/>
        </p:nvSpPr>
        <p:spPr>
          <a:xfrm>
            <a:off x="4060512" y="5241371"/>
            <a:ext cx="6835556" cy="954556"/>
          </a:xfrm>
          <a:prstGeom prst="rect">
            <a:avLst/>
          </a:prstGeom>
        </p:spPr>
        <p:txBody>
          <a:bodyPr vert="horz" lIns="91440" tIns="45720" rIns="91440" bIns="45720" rtlCol="0" anchor="t">
            <a:normAutofit fontScale="47500" lnSpcReduction="20000"/>
          </a:bodyPr>
          <a:lstStyle/>
          <a:p>
            <a:pPr defTabSz="914400">
              <a:lnSpc>
                <a:spcPct val="90000"/>
              </a:lnSpc>
              <a:spcBef>
                <a:spcPct val="0"/>
              </a:spcBef>
              <a:spcAft>
                <a:spcPts val="600"/>
              </a:spcAft>
            </a:pPr>
            <a:r>
              <a:rPr lang="en-US" sz="6400" cap="all" dirty="0">
                <a:solidFill>
                  <a:srgbClr val="FFFFFE"/>
                </a:solidFill>
                <a:latin typeface="+mj-lt"/>
                <a:ea typeface="+mj-ea"/>
                <a:cs typeface="+mj-cs"/>
              </a:rPr>
              <a:t>New </a:t>
            </a:r>
            <a:r>
              <a:rPr lang="en-US" sz="6400" cap="all" dirty="0" err="1">
                <a:solidFill>
                  <a:srgbClr val="FFFFFE"/>
                </a:solidFill>
                <a:latin typeface="+mj-lt"/>
                <a:ea typeface="+mj-ea"/>
                <a:cs typeface="+mj-cs"/>
              </a:rPr>
              <a:t>Ommega</a:t>
            </a:r>
            <a:r>
              <a:rPr lang="en-US" sz="6400" cap="all" dirty="0">
                <a:solidFill>
                  <a:srgbClr val="FFFFFE"/>
                </a:solidFill>
                <a:latin typeface="+mj-lt"/>
                <a:ea typeface="+mj-ea"/>
                <a:cs typeface="+mj-cs"/>
              </a:rPr>
              <a:t> deep dive</a:t>
            </a:r>
          </a:p>
          <a:p>
            <a:pPr defTabSz="914400">
              <a:lnSpc>
                <a:spcPct val="90000"/>
              </a:lnSpc>
              <a:spcBef>
                <a:spcPct val="0"/>
              </a:spcBef>
              <a:spcAft>
                <a:spcPts val="600"/>
              </a:spcAft>
            </a:pPr>
            <a:endParaRPr lang="en-US" sz="3200" cap="all" dirty="0">
              <a:solidFill>
                <a:srgbClr val="FFFFFE"/>
              </a:solidFill>
              <a:latin typeface="+mj-lt"/>
              <a:ea typeface="+mj-ea"/>
              <a:cs typeface="+mj-cs"/>
            </a:endParaRPr>
          </a:p>
          <a:p>
            <a:pPr defTabSz="914400">
              <a:lnSpc>
                <a:spcPct val="90000"/>
              </a:lnSpc>
              <a:spcBef>
                <a:spcPct val="0"/>
              </a:spcBef>
              <a:spcAft>
                <a:spcPts val="600"/>
              </a:spcAft>
            </a:pPr>
            <a:r>
              <a:rPr lang="en-US" sz="3200" cap="all" dirty="0">
                <a:solidFill>
                  <a:srgbClr val="FFFFFE"/>
                </a:solidFill>
                <a:latin typeface="+mj-lt"/>
                <a:ea typeface="+mj-ea"/>
                <a:cs typeface="+mj-cs"/>
              </a:rPr>
              <a:t>Michael Quach, MHS</a:t>
            </a:r>
          </a:p>
        </p:txBody>
      </p:sp>
      <p:cxnSp>
        <p:nvCxnSpPr>
          <p:cNvPr id="26" name="Straight Connector 17">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a:solidFill>
              <a:srgbClr val="03AAE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59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AA3D8AD-A43D-4164-A29B-395C60CD24F5}"/>
              </a:ext>
            </a:extLst>
          </p:cNvPr>
          <p:cNvSpPr txBox="1"/>
          <p:nvPr/>
        </p:nvSpPr>
        <p:spPr>
          <a:xfrm>
            <a:off x="6608843" y="284176"/>
            <a:ext cx="4936097" cy="1508760"/>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4000" b="1" cap="all" dirty="0">
                <a:solidFill>
                  <a:srgbClr val="8B4696"/>
                </a:solidFill>
                <a:latin typeface="+mj-lt"/>
                <a:ea typeface="+mj-ea"/>
                <a:cs typeface="+mj-cs"/>
              </a:rPr>
              <a:t>Ultra Quality Sourcing </a:t>
            </a:r>
          </a:p>
        </p:txBody>
      </p:sp>
      <p:pic>
        <p:nvPicPr>
          <p:cNvPr id="15" name="Picture 14">
            <a:extLst>
              <a:ext uri="{FF2B5EF4-FFF2-40B4-BE49-F238E27FC236}">
                <a16:creationId xmlns:a16="http://schemas.microsoft.com/office/drawing/2014/main" id="{699FE00C-D95D-4CC2-B840-05EB31E31EC8}"/>
              </a:ext>
            </a:extLst>
          </p:cNvPr>
          <p:cNvPicPr>
            <a:picLocks noChangeAspect="1"/>
          </p:cNvPicPr>
          <p:nvPr/>
        </p:nvPicPr>
        <p:blipFill rotWithShape="1">
          <a:blip r:embed="rId3"/>
          <a:srcRect l="22861" r="1425" b="-1282"/>
          <a:stretch/>
        </p:blipFill>
        <p:spPr>
          <a:xfrm>
            <a:off x="88654" y="1429625"/>
            <a:ext cx="6756329" cy="3635440"/>
          </a:xfrm>
          <a:prstGeom prst="rect">
            <a:avLst/>
          </a:prstGeom>
        </p:spPr>
      </p:pic>
      <p:sp>
        <p:nvSpPr>
          <p:cNvPr id="3" name="Subtitle 2">
            <a:extLst>
              <a:ext uri="{FF2B5EF4-FFF2-40B4-BE49-F238E27FC236}">
                <a16:creationId xmlns:a16="http://schemas.microsoft.com/office/drawing/2014/main" id="{3314A1CF-0B84-473C-BDF2-689A75A87DDA}"/>
              </a:ext>
            </a:extLst>
          </p:cNvPr>
          <p:cNvSpPr>
            <a:spLocks noGrp="1"/>
          </p:cNvSpPr>
          <p:nvPr>
            <p:ph type="subTitle" idx="4294967295"/>
          </p:nvPr>
        </p:nvSpPr>
        <p:spPr>
          <a:xfrm>
            <a:off x="6844983" y="1759030"/>
            <a:ext cx="4935537" cy="4206875"/>
          </a:xfrm>
        </p:spPr>
        <p:txBody>
          <a:bodyPr vert="horz" lIns="91440" tIns="45720" rIns="91440" bIns="45720" rtlCol="0">
            <a:normAutofit fontScale="85000" lnSpcReduction="20000"/>
          </a:bodyPr>
          <a:lstStyle/>
          <a:p>
            <a:pPr marL="342900" indent="-182880" algn="l">
              <a:buFont typeface="Wingdings" pitchFamily="2" charset="2"/>
              <a:buChar char=""/>
            </a:pPr>
            <a:r>
              <a:rPr lang="en-US" sz="1900" dirty="0">
                <a:solidFill>
                  <a:schemeClr val="tx1"/>
                </a:solidFill>
              </a:rPr>
              <a:t>Wild caught in the South Pacific Ocean from Arica, Chile.  (not farmed)</a:t>
            </a:r>
          </a:p>
          <a:p>
            <a:pPr marL="342900" indent="-182880" algn="l">
              <a:buFont typeface="Wingdings" pitchFamily="2" charset="2"/>
              <a:buChar char=""/>
            </a:pPr>
            <a:endParaRPr lang="en-US" sz="1900" dirty="0">
              <a:solidFill>
                <a:schemeClr val="tx1"/>
              </a:solidFill>
            </a:endParaRPr>
          </a:p>
          <a:p>
            <a:pPr marL="342900" indent="-182880" algn="l">
              <a:buFont typeface="Wingdings" pitchFamily="2" charset="2"/>
              <a:buChar char=""/>
            </a:pPr>
            <a:r>
              <a:rPr lang="en-US" sz="1900" dirty="0">
                <a:solidFill>
                  <a:schemeClr val="tx1"/>
                </a:solidFill>
              </a:rPr>
              <a:t>Single species sourced Anchovies (no variation)</a:t>
            </a:r>
          </a:p>
          <a:p>
            <a:pPr marL="342900" indent="-182880" algn="l">
              <a:buFont typeface="Wingdings" pitchFamily="2" charset="2"/>
              <a:buChar char=""/>
            </a:pPr>
            <a:endParaRPr lang="en-US" sz="1900" dirty="0">
              <a:solidFill>
                <a:schemeClr val="tx1"/>
              </a:solidFill>
            </a:endParaRPr>
          </a:p>
          <a:p>
            <a:pPr marL="342900" indent="-182880" algn="l">
              <a:buFont typeface="Wingdings" pitchFamily="2" charset="2"/>
              <a:buChar char=""/>
            </a:pPr>
            <a:r>
              <a:rPr lang="en-US" sz="1900" dirty="0">
                <a:solidFill>
                  <a:schemeClr val="tx1"/>
                </a:solidFill>
              </a:rPr>
              <a:t>Low on the food chain (they can only consume smaller organisms)</a:t>
            </a:r>
          </a:p>
          <a:p>
            <a:pPr marL="342900" indent="-182880" algn="l">
              <a:buFont typeface="Wingdings" pitchFamily="2" charset="2"/>
              <a:buChar char=""/>
            </a:pPr>
            <a:endParaRPr lang="en-US" sz="1900" dirty="0">
              <a:solidFill>
                <a:schemeClr val="tx1"/>
              </a:solidFill>
            </a:endParaRPr>
          </a:p>
          <a:p>
            <a:pPr marL="342900" indent="-182880" algn="l">
              <a:buFont typeface="Wingdings" pitchFamily="2" charset="2"/>
              <a:buChar char=""/>
            </a:pPr>
            <a:r>
              <a:rPr lang="en-US" sz="1900" dirty="0">
                <a:solidFill>
                  <a:schemeClr val="tx1"/>
                </a:solidFill>
              </a:rPr>
              <a:t>Low biomagnification (lowest concentration of contaminates)</a:t>
            </a:r>
          </a:p>
          <a:p>
            <a:pPr marL="342900" indent="-182880" algn="l">
              <a:buFont typeface="Wingdings" pitchFamily="2" charset="2"/>
              <a:buChar char=""/>
            </a:pPr>
            <a:endParaRPr lang="en-US" sz="1900" dirty="0">
              <a:solidFill>
                <a:schemeClr val="tx1"/>
              </a:solidFill>
            </a:endParaRPr>
          </a:p>
          <a:p>
            <a:pPr marL="342900" indent="-182880" algn="l">
              <a:buFont typeface="Wingdings" pitchFamily="2" charset="2"/>
              <a:buChar char=""/>
            </a:pPr>
            <a:r>
              <a:rPr lang="en-US" sz="1900" dirty="0">
                <a:solidFill>
                  <a:schemeClr val="tx1"/>
                </a:solidFill>
              </a:rPr>
              <a:t>High purity and potency </a:t>
            </a:r>
          </a:p>
        </p:txBody>
      </p:sp>
      <p:pic>
        <p:nvPicPr>
          <p:cNvPr id="2" name="Picture 1">
            <a:extLst>
              <a:ext uri="{FF2B5EF4-FFF2-40B4-BE49-F238E27FC236}">
                <a16:creationId xmlns:a16="http://schemas.microsoft.com/office/drawing/2014/main" id="{6C1D2A14-6FE3-486A-9CAB-B6109749843A}"/>
              </a:ext>
            </a:extLst>
          </p:cNvPr>
          <p:cNvPicPr>
            <a:picLocks noChangeAspect="1"/>
          </p:cNvPicPr>
          <p:nvPr/>
        </p:nvPicPr>
        <p:blipFill>
          <a:blip r:embed="rId4"/>
          <a:stretch>
            <a:fillRect/>
          </a:stretch>
        </p:blipFill>
        <p:spPr>
          <a:xfrm>
            <a:off x="5157046" y="1429625"/>
            <a:ext cx="1687937" cy="3599576"/>
          </a:xfrm>
          <a:prstGeom prst="rect">
            <a:avLst/>
          </a:prstGeom>
        </p:spPr>
      </p:pic>
    </p:spTree>
    <p:extLst>
      <p:ext uri="{BB962C8B-B14F-4D97-AF65-F5344CB8AC3E}">
        <p14:creationId xmlns:p14="http://schemas.microsoft.com/office/powerpoint/2010/main" val="119443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ACE600-913E-442A-8013-65F64F53F1A0}"/>
              </a:ext>
            </a:extLst>
          </p:cNvPr>
          <p:cNvPicPr>
            <a:picLocks noChangeAspect="1"/>
          </p:cNvPicPr>
          <p:nvPr/>
        </p:nvPicPr>
        <p:blipFill>
          <a:blip r:embed="rId3"/>
          <a:stretch>
            <a:fillRect/>
          </a:stretch>
        </p:blipFill>
        <p:spPr>
          <a:xfrm>
            <a:off x="658158" y="126967"/>
            <a:ext cx="4295775" cy="6000750"/>
          </a:xfrm>
          <a:prstGeom prst="rect">
            <a:avLst/>
          </a:prstGeom>
        </p:spPr>
      </p:pic>
      <p:sp>
        <p:nvSpPr>
          <p:cNvPr id="3" name="TextBox 2">
            <a:extLst>
              <a:ext uri="{FF2B5EF4-FFF2-40B4-BE49-F238E27FC236}">
                <a16:creationId xmlns:a16="http://schemas.microsoft.com/office/drawing/2014/main" id="{3A1C408D-A16B-4B68-992C-16B4AB5BAC5B}"/>
              </a:ext>
            </a:extLst>
          </p:cNvPr>
          <p:cNvSpPr txBox="1"/>
          <p:nvPr/>
        </p:nvSpPr>
        <p:spPr>
          <a:xfrm>
            <a:off x="6561056" y="961534"/>
            <a:ext cx="4864231" cy="3693319"/>
          </a:xfrm>
          <a:prstGeom prst="rect">
            <a:avLst/>
          </a:prstGeom>
          <a:noFill/>
        </p:spPr>
        <p:txBody>
          <a:bodyPr wrap="square" rtlCol="0">
            <a:spAutoFit/>
          </a:bodyPr>
          <a:lstStyle/>
          <a:p>
            <a:r>
              <a:rPr lang="en-US" b="1" dirty="0"/>
              <a:t>Bioaccumulation</a:t>
            </a:r>
            <a:r>
              <a:rPr lang="en-US" dirty="0"/>
              <a:t> refers to the accumulation of a toxic chemical in the tissue of a particular organism. </a:t>
            </a:r>
          </a:p>
          <a:p>
            <a:endParaRPr lang="en-US" b="1" dirty="0"/>
          </a:p>
          <a:p>
            <a:r>
              <a:rPr lang="en-US" b="1" dirty="0"/>
              <a:t>Biomagnification</a:t>
            </a:r>
            <a:r>
              <a:rPr lang="en-US" dirty="0"/>
              <a:t> refers to the increased concentration of a toxic chemical the higher an animal is on the food chain.</a:t>
            </a:r>
          </a:p>
          <a:p>
            <a:endParaRPr lang="en-US" dirty="0"/>
          </a:p>
          <a:p>
            <a:r>
              <a:rPr lang="en-US" dirty="0"/>
              <a:t>Why don’t we use phytoplankton or Krill  for omega 3s? They are much higher in iodine and have a higher allergy probability with lower concentrations of omega 3s. </a:t>
            </a:r>
            <a:br>
              <a:rPr lang="en-US" dirty="0"/>
            </a:br>
            <a:endParaRPr lang="en-US" dirty="0"/>
          </a:p>
        </p:txBody>
      </p:sp>
    </p:spTree>
    <p:extLst>
      <p:ext uri="{BB962C8B-B14F-4D97-AF65-F5344CB8AC3E}">
        <p14:creationId xmlns:p14="http://schemas.microsoft.com/office/powerpoint/2010/main" val="58248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25A5DB7-97C9-41BB-903C-489709D0EA50}"/>
              </a:ext>
            </a:extLst>
          </p:cNvPr>
          <p:cNvPicPr>
            <a:picLocks noChangeAspect="1"/>
          </p:cNvPicPr>
          <p:nvPr/>
        </p:nvPicPr>
        <p:blipFill>
          <a:blip r:embed="rId3"/>
          <a:stretch>
            <a:fillRect/>
          </a:stretch>
        </p:blipFill>
        <p:spPr>
          <a:xfrm>
            <a:off x="758009" y="568053"/>
            <a:ext cx="5774043" cy="4873234"/>
          </a:xfrm>
          <a:prstGeom prst="rect">
            <a:avLst/>
          </a:prstGeom>
        </p:spPr>
      </p:pic>
      <p:sp>
        <p:nvSpPr>
          <p:cNvPr id="3" name="Rectangle 2">
            <a:extLst>
              <a:ext uri="{FF2B5EF4-FFF2-40B4-BE49-F238E27FC236}">
                <a16:creationId xmlns:a16="http://schemas.microsoft.com/office/drawing/2014/main" id="{0108ED81-F500-4DCA-A358-3C83E661B748}"/>
              </a:ext>
            </a:extLst>
          </p:cNvPr>
          <p:cNvSpPr/>
          <p:nvPr/>
        </p:nvSpPr>
        <p:spPr>
          <a:xfrm>
            <a:off x="6724454" y="1048759"/>
            <a:ext cx="5087332" cy="2308324"/>
          </a:xfrm>
          <a:prstGeom prst="rect">
            <a:avLst/>
          </a:prstGeom>
        </p:spPr>
        <p:txBody>
          <a:bodyPr wrap="square">
            <a:spAutoFit/>
          </a:bodyPr>
          <a:lstStyle/>
          <a:p>
            <a:r>
              <a:rPr lang="en-US" dirty="0"/>
              <a:t>What kinds of contaminates do we see in fish oil? </a:t>
            </a:r>
          </a:p>
          <a:p>
            <a:endParaRPr lang="en-US" dirty="0"/>
          </a:p>
          <a:p>
            <a:pPr marL="342900" indent="-342900">
              <a:buFont typeface="+mj-lt"/>
              <a:buAutoNum type="arabicPeriod"/>
            </a:pPr>
            <a:r>
              <a:rPr lang="en-US" dirty="0"/>
              <a:t>Mercury </a:t>
            </a:r>
          </a:p>
          <a:p>
            <a:pPr marL="342900" indent="-342900">
              <a:buFont typeface="+mj-lt"/>
              <a:buAutoNum type="arabicPeriod"/>
            </a:pPr>
            <a:r>
              <a:rPr lang="en-US" dirty="0"/>
              <a:t>DDT </a:t>
            </a:r>
          </a:p>
          <a:p>
            <a:pPr marL="342900" indent="-342900">
              <a:buFont typeface="+mj-lt"/>
              <a:buAutoNum type="arabicPeriod"/>
            </a:pPr>
            <a:r>
              <a:rPr lang="en-US" dirty="0"/>
              <a:t>PCBs </a:t>
            </a:r>
          </a:p>
          <a:p>
            <a:pPr marL="342900" indent="-342900">
              <a:buFont typeface="+mj-lt"/>
              <a:buAutoNum type="arabicPeriod"/>
            </a:pPr>
            <a:r>
              <a:rPr lang="en-US" dirty="0"/>
              <a:t>Lead </a:t>
            </a:r>
          </a:p>
          <a:p>
            <a:pPr marL="342900" indent="-342900">
              <a:buFont typeface="+mj-lt"/>
              <a:buAutoNum type="arabicPeriod"/>
            </a:pPr>
            <a:r>
              <a:rPr lang="en-US" dirty="0"/>
              <a:t>Trash byproducts (plastics, papers, filters, </a:t>
            </a:r>
            <a:r>
              <a:rPr lang="en-US" dirty="0" err="1"/>
              <a:t>etc</a:t>
            </a:r>
            <a:r>
              <a:rPr lang="en-US" dirty="0"/>
              <a:t>)</a:t>
            </a:r>
          </a:p>
          <a:p>
            <a:pPr marL="342900" indent="-342900">
              <a:buFont typeface="+mj-lt"/>
              <a:buAutoNum type="arabicPeriod"/>
            </a:pPr>
            <a:endParaRPr lang="en-US" dirty="0"/>
          </a:p>
        </p:txBody>
      </p:sp>
      <p:pic>
        <p:nvPicPr>
          <p:cNvPr id="5" name="Picture 4">
            <a:extLst>
              <a:ext uri="{FF2B5EF4-FFF2-40B4-BE49-F238E27FC236}">
                <a16:creationId xmlns:a16="http://schemas.microsoft.com/office/drawing/2014/main" id="{AFCE43FC-C085-46C2-9DB2-BB1EDB73FAEB}"/>
              </a:ext>
            </a:extLst>
          </p:cNvPr>
          <p:cNvPicPr/>
          <p:nvPr/>
        </p:nvPicPr>
        <p:blipFill>
          <a:blip r:embed="rId4"/>
          <a:stretch>
            <a:fillRect/>
          </a:stretch>
        </p:blipFill>
        <p:spPr>
          <a:xfrm>
            <a:off x="6588974" y="4306179"/>
            <a:ext cx="5546103" cy="1135108"/>
          </a:xfrm>
          <a:prstGeom prst="rect">
            <a:avLst/>
          </a:prstGeom>
        </p:spPr>
      </p:pic>
    </p:spTree>
    <p:extLst>
      <p:ext uri="{BB962C8B-B14F-4D97-AF65-F5344CB8AC3E}">
        <p14:creationId xmlns:p14="http://schemas.microsoft.com/office/powerpoint/2010/main" val="366738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B12D97-1063-4A23-9D0F-763F41F31B63}"/>
              </a:ext>
            </a:extLst>
          </p:cNvPr>
          <p:cNvSpPr txBox="1"/>
          <p:nvPr/>
        </p:nvSpPr>
        <p:spPr>
          <a:xfrm>
            <a:off x="775855" y="73892"/>
            <a:ext cx="11028218" cy="4801314"/>
          </a:xfrm>
          <a:prstGeom prst="rect">
            <a:avLst/>
          </a:prstGeom>
          <a:noFill/>
        </p:spPr>
        <p:txBody>
          <a:bodyPr wrap="square" rtlCol="0">
            <a:spAutoFit/>
          </a:bodyPr>
          <a:lstStyle/>
          <a:p>
            <a:r>
              <a:rPr lang="en-US" dirty="0"/>
              <a:t>Why do  all these contaminates and sourcing matter to humans? US? </a:t>
            </a:r>
          </a:p>
          <a:p>
            <a:endParaRPr lang="en-US" dirty="0"/>
          </a:p>
          <a:p>
            <a:endParaRPr lang="en-US" dirty="0"/>
          </a:p>
          <a:p>
            <a:r>
              <a:rPr lang="en-US" dirty="0"/>
              <a:t>Some </a:t>
            </a:r>
            <a:r>
              <a:rPr lang="en-US" b="1" dirty="0"/>
              <a:t>toxins</a:t>
            </a:r>
            <a:r>
              <a:rPr lang="en-US" dirty="0"/>
              <a:t> have an antagonistic (inhibitory) </a:t>
            </a:r>
            <a:r>
              <a:rPr lang="en-US" b="1" dirty="0"/>
              <a:t>effect</a:t>
            </a:r>
            <a:r>
              <a:rPr lang="en-US" dirty="0"/>
              <a:t>. In this case, the </a:t>
            </a:r>
            <a:r>
              <a:rPr lang="en-US" b="1" dirty="0"/>
              <a:t>nerve</a:t>
            </a:r>
            <a:r>
              <a:rPr lang="en-US" dirty="0"/>
              <a:t> impulse is blocked and symptoms include muscle paralysis and a low heart rate (bradycardia). Some neurotoxins inhibit the enzyme that breaks down the neurotransmitter–receptor complex, which also causes overstimulation of that neural pathway.</a:t>
            </a:r>
          </a:p>
          <a:p>
            <a:endParaRPr lang="en-US" dirty="0"/>
          </a:p>
          <a:p>
            <a:pPr marL="342900" indent="-342900">
              <a:buFont typeface="+mj-lt"/>
              <a:buAutoNum type="arabicPeriod"/>
            </a:pPr>
            <a:r>
              <a:rPr lang="en-US" b="1" dirty="0"/>
              <a:t>Mercury</a:t>
            </a:r>
            <a:r>
              <a:rPr lang="en-US" dirty="0"/>
              <a:t> induces changes in the central </a:t>
            </a:r>
            <a:r>
              <a:rPr lang="en-US" b="1" dirty="0"/>
              <a:t>nervous system</a:t>
            </a:r>
            <a:r>
              <a:rPr lang="en-US" dirty="0"/>
              <a:t>, potentially resulting in irritability, fatigue, behavioral changes, tremors, headaches, hearing and cognitive loss, dysarthria, incoordination, hallucinations, and death</a:t>
            </a:r>
          </a:p>
          <a:p>
            <a:pPr marL="342900" indent="-342900">
              <a:buFont typeface="+mj-lt"/>
              <a:buAutoNum type="arabicPeriod"/>
            </a:pPr>
            <a:r>
              <a:rPr lang="en-US" b="1" dirty="0"/>
              <a:t>DDT</a:t>
            </a:r>
            <a:r>
              <a:rPr lang="en-US" dirty="0"/>
              <a:t> at low environmental doses are unknown. Following exposure to high doses, </a:t>
            </a:r>
            <a:r>
              <a:rPr lang="en-US" b="1" dirty="0"/>
              <a:t>human</a:t>
            </a:r>
            <a:r>
              <a:rPr lang="en-US" dirty="0"/>
              <a:t> symptoms can include vomiting, tremors or shakiness, and seizures. Laboratory animal studies showed effects on the liver and reproduction. DDT is considered a possible </a:t>
            </a:r>
            <a:r>
              <a:rPr lang="en-US" b="1" dirty="0"/>
              <a:t>human</a:t>
            </a:r>
            <a:r>
              <a:rPr lang="en-US" dirty="0"/>
              <a:t> carcinogen.</a:t>
            </a:r>
          </a:p>
          <a:p>
            <a:pPr marL="342900" indent="-342900">
              <a:buFont typeface="+mj-lt"/>
              <a:buAutoNum type="arabicPeriod"/>
            </a:pPr>
            <a:r>
              <a:rPr lang="en-US" b="1" dirty="0"/>
              <a:t>Polychlorinated biphenyl or PCBs </a:t>
            </a:r>
            <a:r>
              <a:rPr lang="en-US" dirty="0"/>
              <a:t>exposure</a:t>
            </a:r>
            <a:r>
              <a:rPr lang="en-US" b="1" dirty="0"/>
              <a:t> </a:t>
            </a:r>
            <a:r>
              <a:rPr lang="en-US" dirty="0"/>
              <a:t>either via the skin, by consumption through fish,  or in the air, have experienced irritation of the nose and lungs, skin irritations such as severe acne (chloracne) and rashes, hormone issues, metabolic stress and eye problems.</a:t>
            </a:r>
          </a:p>
          <a:p>
            <a:pPr marL="342900" indent="-342900">
              <a:buFont typeface="+mj-lt"/>
              <a:buAutoNum type="arabicPeriod"/>
            </a:pPr>
            <a:r>
              <a:rPr lang="en-US" b="1" dirty="0"/>
              <a:t>Lead </a:t>
            </a:r>
            <a:r>
              <a:rPr lang="en-US" dirty="0"/>
              <a:t>can contribute to biochemical and physiological health issues that could be very serious. </a:t>
            </a:r>
          </a:p>
          <a:p>
            <a:endParaRPr lang="en-US" b="1" dirty="0"/>
          </a:p>
        </p:txBody>
      </p:sp>
    </p:spTree>
    <p:extLst>
      <p:ext uri="{BB962C8B-B14F-4D97-AF65-F5344CB8AC3E}">
        <p14:creationId xmlns:p14="http://schemas.microsoft.com/office/powerpoint/2010/main" val="322650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BD459-D60C-4DB5-BF4C-7550F9E63166}"/>
              </a:ext>
            </a:extLst>
          </p:cNvPr>
          <p:cNvPicPr>
            <a:picLocks noChangeAspect="1"/>
          </p:cNvPicPr>
          <p:nvPr/>
        </p:nvPicPr>
        <p:blipFill>
          <a:blip r:embed="rId2"/>
          <a:stretch>
            <a:fillRect/>
          </a:stretch>
        </p:blipFill>
        <p:spPr>
          <a:xfrm>
            <a:off x="790794" y="423633"/>
            <a:ext cx="5496883" cy="5613612"/>
          </a:xfrm>
          <a:prstGeom prst="rect">
            <a:avLst/>
          </a:prstGeom>
        </p:spPr>
      </p:pic>
      <p:sp>
        <p:nvSpPr>
          <p:cNvPr id="3" name="TextBox 2">
            <a:extLst>
              <a:ext uri="{FF2B5EF4-FFF2-40B4-BE49-F238E27FC236}">
                <a16:creationId xmlns:a16="http://schemas.microsoft.com/office/drawing/2014/main" id="{A3138042-090E-49A9-B46A-B725DB879290}"/>
              </a:ext>
            </a:extLst>
          </p:cNvPr>
          <p:cNvSpPr txBox="1"/>
          <p:nvPr/>
        </p:nvSpPr>
        <p:spPr>
          <a:xfrm>
            <a:off x="6583642" y="1093509"/>
            <a:ext cx="5071620" cy="2308324"/>
          </a:xfrm>
          <a:prstGeom prst="rect">
            <a:avLst/>
          </a:prstGeom>
          <a:noFill/>
        </p:spPr>
        <p:txBody>
          <a:bodyPr wrap="square" rtlCol="0">
            <a:spAutoFit/>
          </a:bodyPr>
          <a:lstStyle/>
          <a:p>
            <a:pPr algn="ctr"/>
            <a:r>
              <a:rPr lang="en-US" dirty="0"/>
              <a:t>If we are not mindful of biomagnification and bioaccumulation, once we consume these contaminates, this is the stress you put your body through! </a:t>
            </a:r>
          </a:p>
          <a:p>
            <a:pPr algn="ctr"/>
            <a:endParaRPr lang="en-US" dirty="0"/>
          </a:p>
          <a:p>
            <a:pPr algn="ctr"/>
            <a:r>
              <a:rPr lang="en-US" dirty="0"/>
              <a:t>It would almost be counter productive to take a fish oil that had poor sourcing and poor-quality control.</a:t>
            </a:r>
          </a:p>
          <a:p>
            <a:pPr algn="ctr"/>
            <a:endParaRPr lang="en-US" dirty="0"/>
          </a:p>
        </p:txBody>
      </p:sp>
    </p:spTree>
    <p:extLst>
      <p:ext uri="{BB962C8B-B14F-4D97-AF65-F5344CB8AC3E}">
        <p14:creationId xmlns:p14="http://schemas.microsoft.com/office/powerpoint/2010/main" val="257256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74D8A5-A2B6-4A5B-8684-5357A90EC01E}"/>
              </a:ext>
            </a:extLst>
          </p:cNvPr>
          <p:cNvSpPr/>
          <p:nvPr/>
        </p:nvSpPr>
        <p:spPr>
          <a:xfrm>
            <a:off x="3145553" y="0"/>
            <a:ext cx="6195092" cy="1754326"/>
          </a:xfrm>
          <a:prstGeom prst="rect">
            <a:avLst/>
          </a:prstGeom>
        </p:spPr>
        <p:txBody>
          <a:bodyPr wrap="square">
            <a:spAutoFit/>
          </a:bodyPr>
          <a:lstStyle/>
          <a:p>
            <a:pPr algn="ctr"/>
            <a:endParaRPr lang="en-US" dirty="0"/>
          </a:p>
          <a:p>
            <a:pPr algn="ctr"/>
            <a:r>
              <a:rPr lang="en-US" dirty="0"/>
              <a:t>3</a:t>
            </a:r>
            <a:r>
              <a:rPr lang="en-US" baseline="30000" dirty="0"/>
              <a:t>RD</a:t>
            </a:r>
            <a:r>
              <a:rPr lang="en-US" dirty="0"/>
              <a:t> PARTY TESTING/SEALS</a:t>
            </a:r>
          </a:p>
          <a:p>
            <a:pPr algn="ctr"/>
            <a:r>
              <a:rPr lang="en-US" dirty="0"/>
              <a:t>We run a COA at a 3</a:t>
            </a:r>
            <a:r>
              <a:rPr lang="en-US" baseline="30000" dirty="0"/>
              <a:t>rd</a:t>
            </a:r>
            <a:r>
              <a:rPr lang="en-US" dirty="0"/>
              <a:t> party laboratory at 3 levels of product development to ensure that these contaminates are next to none and are a step above the compliance standards in the USA.  </a:t>
            </a:r>
          </a:p>
          <a:p>
            <a:pPr algn="ctr"/>
            <a:endParaRPr lang="en-US" dirty="0"/>
          </a:p>
        </p:txBody>
      </p:sp>
      <p:pic>
        <p:nvPicPr>
          <p:cNvPr id="4" name="Picture 3">
            <a:extLst>
              <a:ext uri="{FF2B5EF4-FFF2-40B4-BE49-F238E27FC236}">
                <a16:creationId xmlns:a16="http://schemas.microsoft.com/office/drawing/2014/main" id="{8D23A260-631E-4520-BD8D-3C60DF8505EB}"/>
              </a:ext>
            </a:extLst>
          </p:cNvPr>
          <p:cNvPicPr>
            <a:picLocks noChangeAspect="1"/>
          </p:cNvPicPr>
          <p:nvPr/>
        </p:nvPicPr>
        <p:blipFill>
          <a:blip r:embed="rId2"/>
          <a:stretch>
            <a:fillRect/>
          </a:stretch>
        </p:blipFill>
        <p:spPr>
          <a:xfrm>
            <a:off x="180668" y="1732967"/>
            <a:ext cx="6934200" cy="2381250"/>
          </a:xfrm>
          <a:prstGeom prst="rect">
            <a:avLst/>
          </a:prstGeom>
        </p:spPr>
      </p:pic>
      <p:pic>
        <p:nvPicPr>
          <p:cNvPr id="5" name="Picture 4">
            <a:extLst>
              <a:ext uri="{FF2B5EF4-FFF2-40B4-BE49-F238E27FC236}">
                <a16:creationId xmlns:a16="http://schemas.microsoft.com/office/drawing/2014/main" id="{E6EA3717-1B67-423F-B05F-D8811AD3180F}"/>
              </a:ext>
            </a:extLst>
          </p:cNvPr>
          <p:cNvPicPr>
            <a:picLocks noChangeAspect="1"/>
          </p:cNvPicPr>
          <p:nvPr/>
        </p:nvPicPr>
        <p:blipFill>
          <a:blip r:embed="rId3"/>
          <a:stretch>
            <a:fillRect/>
          </a:stretch>
        </p:blipFill>
        <p:spPr>
          <a:xfrm>
            <a:off x="7576527" y="1575651"/>
            <a:ext cx="3917383" cy="3964867"/>
          </a:xfrm>
          <a:prstGeom prst="rect">
            <a:avLst/>
          </a:prstGeom>
        </p:spPr>
      </p:pic>
      <p:sp>
        <p:nvSpPr>
          <p:cNvPr id="6" name="TextBox 5">
            <a:extLst>
              <a:ext uri="{FF2B5EF4-FFF2-40B4-BE49-F238E27FC236}">
                <a16:creationId xmlns:a16="http://schemas.microsoft.com/office/drawing/2014/main" id="{CFA58BB0-880E-4B13-B004-C48A99147E94}"/>
              </a:ext>
            </a:extLst>
          </p:cNvPr>
          <p:cNvSpPr txBox="1"/>
          <p:nvPr/>
        </p:nvSpPr>
        <p:spPr>
          <a:xfrm>
            <a:off x="1686233" y="4581832"/>
            <a:ext cx="3564193" cy="369332"/>
          </a:xfrm>
          <a:prstGeom prst="rect">
            <a:avLst/>
          </a:prstGeom>
          <a:noFill/>
        </p:spPr>
        <p:txBody>
          <a:bodyPr wrap="square" rtlCol="0">
            <a:spAutoFit/>
          </a:bodyPr>
          <a:lstStyle/>
          <a:p>
            <a:r>
              <a:rPr lang="en-US" dirty="0"/>
              <a:t>RAW MATERIAL LEVEL: LAB 1</a:t>
            </a:r>
          </a:p>
        </p:txBody>
      </p:sp>
      <p:sp>
        <p:nvSpPr>
          <p:cNvPr id="7" name="TextBox 6">
            <a:extLst>
              <a:ext uri="{FF2B5EF4-FFF2-40B4-BE49-F238E27FC236}">
                <a16:creationId xmlns:a16="http://schemas.microsoft.com/office/drawing/2014/main" id="{1ED7454C-B291-4AEA-AC26-04F940187F79}"/>
              </a:ext>
            </a:extLst>
          </p:cNvPr>
          <p:cNvSpPr txBox="1"/>
          <p:nvPr/>
        </p:nvSpPr>
        <p:spPr>
          <a:xfrm>
            <a:off x="8042787" y="5683045"/>
            <a:ext cx="3008671" cy="369332"/>
          </a:xfrm>
          <a:prstGeom prst="rect">
            <a:avLst/>
          </a:prstGeom>
          <a:noFill/>
        </p:spPr>
        <p:txBody>
          <a:bodyPr wrap="square" rtlCol="0">
            <a:spAutoFit/>
          </a:bodyPr>
          <a:lstStyle/>
          <a:p>
            <a:r>
              <a:rPr lang="en-US" dirty="0"/>
              <a:t>PRODUCTION LEVEL: LAB 2</a:t>
            </a:r>
          </a:p>
        </p:txBody>
      </p:sp>
    </p:spTree>
    <p:extLst>
      <p:ext uri="{BB962C8B-B14F-4D97-AF65-F5344CB8AC3E}">
        <p14:creationId xmlns:p14="http://schemas.microsoft.com/office/powerpoint/2010/main" val="156325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descr="A picture containing invertebrate, animal&#10;&#10;Description automatically generated">
            <a:extLst>
              <a:ext uri="{FF2B5EF4-FFF2-40B4-BE49-F238E27FC236}">
                <a16:creationId xmlns:a16="http://schemas.microsoft.com/office/drawing/2014/main" id="{24D734A6-DFC1-42AC-A095-EAFCC29FB66A}"/>
              </a:ext>
            </a:extLst>
          </p:cNvPr>
          <p:cNvPicPr>
            <a:picLocks noChangeAspect="1"/>
          </p:cNvPicPr>
          <p:nvPr/>
        </p:nvPicPr>
        <p:blipFill rotWithShape="1">
          <a:blip r:embed="rId4"/>
          <a:srcRect r="9090" b="28228"/>
          <a:stretch/>
        </p:blipFill>
        <p:spPr>
          <a:xfrm>
            <a:off x="2" y="10"/>
            <a:ext cx="12191695" cy="6857990"/>
          </a:xfrm>
          <a:prstGeom prst="rect">
            <a:avLst/>
          </a:prstGeom>
        </p:spPr>
      </p:pic>
      <p:sp>
        <p:nvSpPr>
          <p:cNvPr id="21" name="Rectangle 20">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D4F86C-D6C4-D645-8DE3-410E526D1688}"/>
              </a:ext>
            </a:extLst>
          </p:cNvPr>
          <p:cNvSpPr>
            <a:spLocks noGrp="1"/>
          </p:cNvSpPr>
          <p:nvPr>
            <p:ph type="ctrTitle"/>
          </p:nvPr>
        </p:nvSpPr>
        <p:spPr>
          <a:xfrm>
            <a:off x="1304017" y="804520"/>
            <a:ext cx="6815731" cy="1049235"/>
          </a:xfrm>
        </p:spPr>
        <p:txBody>
          <a:bodyPr vert="horz" lIns="91440" tIns="45720" rIns="91440" bIns="45720" rtlCol="0" anchor="t">
            <a:normAutofit/>
          </a:bodyPr>
          <a:lstStyle/>
          <a:p>
            <a:pPr algn="l"/>
            <a:r>
              <a:rPr lang="en-US" sz="3200" b="0">
                <a:solidFill>
                  <a:srgbClr val="FFFFFE"/>
                </a:solidFill>
                <a:latin typeface="+mj-lt"/>
                <a:ea typeface="+mj-ea"/>
                <a:cs typeface="+mj-cs"/>
              </a:rPr>
              <a:t>Mental Wellness specific Blend</a:t>
            </a:r>
          </a:p>
        </p:txBody>
      </p:sp>
      <p:cxnSp>
        <p:nvCxnSpPr>
          <p:cNvPr id="23" name="Straight Connector 22">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95EFFC"/>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23E2F68D-40AC-4DEC-8728-DE4505B78B1B}"/>
              </a:ext>
            </a:extLst>
          </p:cNvPr>
          <p:cNvSpPr txBox="1"/>
          <p:nvPr/>
        </p:nvSpPr>
        <p:spPr>
          <a:xfrm>
            <a:off x="1304017" y="2015733"/>
            <a:ext cx="6815731" cy="4021267"/>
          </a:xfrm>
          <a:prstGeom prst="rect">
            <a:avLst/>
          </a:prstGeom>
        </p:spPr>
        <p:txBody>
          <a:bodyPr vert="horz" lIns="91440" tIns="45720" rIns="91440" bIns="45720" rtlCol="0" anchor="t">
            <a:normAutofit/>
          </a:bodyPr>
          <a:lstStyle/>
          <a:p>
            <a:pPr marL="285750" indent="-228600" defTabSz="914400">
              <a:lnSpc>
                <a:spcPct val="120000"/>
              </a:lnSpc>
              <a:spcAft>
                <a:spcPts val="600"/>
              </a:spcAft>
              <a:buClr>
                <a:srgbClr val="95EFFC"/>
              </a:buClr>
              <a:buSzPct val="100000"/>
              <a:buFont typeface="Arial" panose="020B0604020202020204" pitchFamily="34" charset="0"/>
              <a:buChar char="•"/>
            </a:pPr>
            <a:r>
              <a:rPr lang="en-US">
                <a:solidFill>
                  <a:srgbClr val="FFFFFE"/>
                </a:solidFill>
              </a:rPr>
              <a:t>Specific 5:1 Ratio of EPA to DHA </a:t>
            </a:r>
          </a:p>
          <a:p>
            <a:pPr marL="285750" indent="-228600" defTabSz="914400">
              <a:lnSpc>
                <a:spcPct val="120000"/>
              </a:lnSpc>
              <a:spcAft>
                <a:spcPts val="600"/>
              </a:spcAft>
              <a:buClr>
                <a:srgbClr val="95EFFC"/>
              </a:buClr>
              <a:buSzPct val="100000"/>
              <a:buFont typeface="Arial" panose="020B0604020202020204" pitchFamily="34" charset="0"/>
              <a:buChar char="•"/>
            </a:pPr>
            <a:endParaRPr lang="en-US">
              <a:solidFill>
                <a:srgbClr val="FFFFFE"/>
              </a:solidFill>
            </a:endParaRPr>
          </a:p>
          <a:p>
            <a:pPr marL="285750" indent="-228600" defTabSz="914400">
              <a:lnSpc>
                <a:spcPct val="120000"/>
              </a:lnSpc>
              <a:spcAft>
                <a:spcPts val="600"/>
              </a:spcAft>
              <a:buClr>
                <a:srgbClr val="95EFFC"/>
              </a:buClr>
              <a:buSzPct val="100000"/>
              <a:buFont typeface="Arial" panose="020B0604020202020204" pitchFamily="34" charset="0"/>
              <a:buChar char="•"/>
            </a:pPr>
            <a:r>
              <a:rPr lang="en-US">
                <a:solidFill>
                  <a:srgbClr val="FFFFFE"/>
                </a:solidFill>
              </a:rPr>
              <a:t>EPA Upregulates cLPA2</a:t>
            </a:r>
          </a:p>
          <a:p>
            <a:pPr marL="285750" indent="-228600" defTabSz="914400">
              <a:lnSpc>
                <a:spcPct val="120000"/>
              </a:lnSpc>
              <a:spcAft>
                <a:spcPts val="600"/>
              </a:spcAft>
              <a:buClr>
                <a:srgbClr val="95EFFC"/>
              </a:buClr>
              <a:buSzPct val="100000"/>
              <a:buFont typeface="Arial" panose="020B0604020202020204" pitchFamily="34" charset="0"/>
              <a:buChar char="•"/>
            </a:pPr>
            <a:endParaRPr lang="en-US">
              <a:solidFill>
                <a:srgbClr val="FFFFFE"/>
              </a:solidFill>
            </a:endParaRPr>
          </a:p>
          <a:p>
            <a:pPr marL="285750" indent="-228600" defTabSz="914400">
              <a:lnSpc>
                <a:spcPct val="120000"/>
              </a:lnSpc>
              <a:spcAft>
                <a:spcPts val="600"/>
              </a:spcAft>
              <a:buClr>
                <a:srgbClr val="95EFFC"/>
              </a:buClr>
              <a:buSzPct val="100000"/>
              <a:buFont typeface="Arial" panose="020B0604020202020204" pitchFamily="34" charset="0"/>
              <a:buChar char="•"/>
            </a:pPr>
            <a:r>
              <a:rPr lang="en-US">
                <a:solidFill>
                  <a:srgbClr val="FFFFFE"/>
                </a:solidFill>
              </a:rPr>
              <a:t>Neuroinflammation in the HPA</a:t>
            </a:r>
          </a:p>
          <a:p>
            <a:pPr marL="285750" indent="-228600" defTabSz="914400">
              <a:lnSpc>
                <a:spcPct val="120000"/>
              </a:lnSpc>
              <a:spcAft>
                <a:spcPts val="600"/>
              </a:spcAft>
              <a:buClr>
                <a:srgbClr val="95EFFC"/>
              </a:buClr>
              <a:buSzPct val="100000"/>
              <a:buFont typeface="Arial" panose="020B0604020202020204" pitchFamily="34" charset="0"/>
              <a:buChar char="•"/>
            </a:pPr>
            <a:endParaRPr lang="en-US">
              <a:solidFill>
                <a:srgbClr val="FFFFFE"/>
              </a:solidFill>
            </a:endParaRPr>
          </a:p>
          <a:p>
            <a:pPr marL="285750" indent="-228600" defTabSz="914400">
              <a:lnSpc>
                <a:spcPct val="120000"/>
              </a:lnSpc>
              <a:spcAft>
                <a:spcPts val="600"/>
              </a:spcAft>
              <a:buClr>
                <a:srgbClr val="95EFFC"/>
              </a:buClr>
              <a:buSzPct val="100000"/>
              <a:buFont typeface="Arial" panose="020B0604020202020204" pitchFamily="34" charset="0"/>
              <a:buChar char="•"/>
            </a:pPr>
            <a:r>
              <a:rPr lang="en-US">
                <a:solidFill>
                  <a:srgbClr val="FFFFFE"/>
                </a:solidFill>
              </a:rPr>
              <a:t>Neurotrophic Factor = More Neurogenesis</a:t>
            </a:r>
          </a:p>
          <a:p>
            <a:pPr marL="285750" indent="-228600" defTabSz="914400">
              <a:lnSpc>
                <a:spcPct val="120000"/>
              </a:lnSpc>
              <a:spcAft>
                <a:spcPts val="600"/>
              </a:spcAft>
              <a:buClr>
                <a:srgbClr val="95EFFC"/>
              </a:buClr>
              <a:buSzPct val="100000"/>
              <a:buFont typeface="Arial" panose="020B0604020202020204" pitchFamily="34" charset="0"/>
              <a:buChar char="•"/>
            </a:pPr>
            <a:endParaRPr lang="en-US">
              <a:solidFill>
                <a:srgbClr val="FFFFFE"/>
              </a:solidFill>
            </a:endParaRPr>
          </a:p>
          <a:p>
            <a:pPr marL="285750" indent="-228600" defTabSz="914400">
              <a:lnSpc>
                <a:spcPct val="120000"/>
              </a:lnSpc>
              <a:spcAft>
                <a:spcPts val="600"/>
              </a:spcAft>
              <a:buClr>
                <a:srgbClr val="95EFFC"/>
              </a:buClr>
              <a:buSzPct val="100000"/>
              <a:buFont typeface="Arial" panose="020B0604020202020204" pitchFamily="34" charset="0"/>
              <a:buChar char="•"/>
            </a:pPr>
            <a:r>
              <a:rPr lang="en-US">
                <a:solidFill>
                  <a:srgbClr val="FFFFFE"/>
                </a:solidFill>
              </a:rPr>
              <a:t>Clinically studied that  EPA concentration  is a key player in brain/cognitive health</a:t>
            </a:r>
          </a:p>
        </p:txBody>
      </p:sp>
    </p:spTree>
    <p:extLst>
      <p:ext uri="{BB962C8B-B14F-4D97-AF65-F5344CB8AC3E}">
        <p14:creationId xmlns:p14="http://schemas.microsoft.com/office/powerpoint/2010/main" val="18448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7" name="Picture 8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9" name="Straight Connector 88">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3" name="Rectangle 92">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08C3273-95D8-4105-A8F7-9F4986B64A8E}"/>
              </a:ext>
            </a:extLst>
          </p:cNvPr>
          <p:cNvSpPr>
            <a:spLocks noGrp="1"/>
          </p:cNvSpPr>
          <p:nvPr>
            <p:ph type="ctrTitle"/>
          </p:nvPr>
        </p:nvSpPr>
        <p:spPr>
          <a:xfrm>
            <a:off x="1964988" y="802299"/>
            <a:ext cx="8575194" cy="1114992"/>
          </a:xfrm>
        </p:spPr>
        <p:txBody>
          <a:bodyPr vert="horz" lIns="91440" tIns="45720" rIns="91440" bIns="0" rtlCol="0" anchor="b">
            <a:normAutofit/>
          </a:bodyPr>
          <a:lstStyle/>
          <a:p>
            <a:pPr algn="l"/>
            <a:r>
              <a:rPr lang="en-US" sz="6600" b="0" dirty="0">
                <a:solidFill>
                  <a:schemeClr val="tx1"/>
                </a:solidFill>
                <a:latin typeface="+mj-lt"/>
                <a:ea typeface="+mj-ea"/>
                <a:cs typeface="+mj-cs"/>
              </a:rPr>
              <a:t>What is CLPA2</a:t>
            </a:r>
          </a:p>
        </p:txBody>
      </p:sp>
      <p:sp>
        <p:nvSpPr>
          <p:cNvPr id="3" name="Subtitle 2">
            <a:extLst>
              <a:ext uri="{FF2B5EF4-FFF2-40B4-BE49-F238E27FC236}">
                <a16:creationId xmlns:a16="http://schemas.microsoft.com/office/drawing/2014/main" id="{D5391104-E030-482A-9EB4-2245151EA6CA}"/>
              </a:ext>
            </a:extLst>
          </p:cNvPr>
          <p:cNvSpPr>
            <a:spLocks noGrp="1"/>
          </p:cNvSpPr>
          <p:nvPr>
            <p:ph type="subTitle" idx="1"/>
          </p:nvPr>
        </p:nvSpPr>
        <p:spPr>
          <a:xfrm>
            <a:off x="1137148" y="2231924"/>
            <a:ext cx="9917704" cy="2492171"/>
          </a:xfrm>
        </p:spPr>
        <p:txBody>
          <a:bodyPr vert="horz" lIns="91440" tIns="91440" rIns="91440" bIns="91440" rtlCol="0">
            <a:normAutofit fontScale="92500" lnSpcReduction="20000"/>
          </a:bodyPr>
          <a:lstStyle/>
          <a:p>
            <a:pPr algn="l">
              <a:lnSpc>
                <a:spcPct val="110000"/>
              </a:lnSpc>
            </a:pPr>
            <a:r>
              <a:rPr lang="en-US" sz="1800" cap="all" dirty="0">
                <a:solidFill>
                  <a:schemeClr val="tx1"/>
                </a:solidFill>
              </a:rPr>
              <a:t>cPLA2 is an enzyme called a cytosolic phospholipase and it is a calcium dependent  </a:t>
            </a:r>
            <a:r>
              <a:rPr lang="en-US" sz="1800" cap="all" dirty="0" err="1">
                <a:solidFill>
                  <a:schemeClr val="tx1"/>
                </a:solidFill>
              </a:rPr>
              <a:t>phosopho</a:t>
            </a:r>
            <a:r>
              <a:rPr lang="en-US" sz="1800" cap="all" dirty="0">
                <a:solidFill>
                  <a:schemeClr val="tx1"/>
                </a:solidFill>
              </a:rPr>
              <a:t>-lipase that is involved in cell signaling processes, such as inflammatory response. </a:t>
            </a:r>
          </a:p>
          <a:p>
            <a:pPr algn="l">
              <a:lnSpc>
                <a:spcPct val="110000"/>
              </a:lnSpc>
            </a:pPr>
            <a:r>
              <a:rPr lang="en-US" sz="1800" cap="all" dirty="0">
                <a:solidFill>
                  <a:schemeClr val="tx1"/>
                </a:solidFill>
              </a:rPr>
              <a:t>They release arachidonic acid from membrane phospholipids. Arachidonic acid is both a signaling molecule and the precursor for the synthesis of other signaling molecules. </a:t>
            </a:r>
          </a:p>
          <a:p>
            <a:pPr algn="l">
              <a:lnSpc>
                <a:spcPct val="110000"/>
              </a:lnSpc>
            </a:pPr>
            <a:r>
              <a:rPr lang="en-US" sz="1800" cap="all" dirty="0">
                <a:solidFill>
                  <a:schemeClr val="tx1"/>
                </a:solidFill>
              </a:rPr>
              <a:t>When we increase cLPA2, we ultimately see less inflammatory response, resulting in a higher chance of neurogenesis, and less chance of depressive like symptoms. </a:t>
            </a:r>
          </a:p>
        </p:txBody>
      </p:sp>
      <p:cxnSp>
        <p:nvCxnSpPr>
          <p:cNvPr id="97" name="Straight Connector 96">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9" name="Picture 98">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1492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BE0E-6568-4C93-8675-2522EA59E826}"/>
              </a:ext>
            </a:extLst>
          </p:cNvPr>
          <p:cNvSpPr>
            <a:spLocks noGrp="1"/>
          </p:cNvSpPr>
          <p:nvPr>
            <p:ph type="title"/>
          </p:nvPr>
        </p:nvSpPr>
        <p:spPr/>
        <p:txBody>
          <a:bodyPr>
            <a:normAutofit fontScale="90000"/>
          </a:bodyPr>
          <a:lstStyle/>
          <a:p>
            <a:r>
              <a:rPr lang="en-US" dirty="0"/>
              <a:t>Mechanism of action 2</a:t>
            </a:r>
            <a:br>
              <a:rPr lang="en-US" dirty="0"/>
            </a:br>
            <a:br>
              <a:rPr lang="en-US" dirty="0"/>
            </a:br>
            <a:r>
              <a:rPr lang="en-US" dirty="0"/>
              <a:t>HOW DOES THIS WORK</a:t>
            </a:r>
          </a:p>
        </p:txBody>
      </p:sp>
      <p:pic>
        <p:nvPicPr>
          <p:cNvPr id="3" name="Picture 2">
            <a:extLst>
              <a:ext uri="{FF2B5EF4-FFF2-40B4-BE49-F238E27FC236}">
                <a16:creationId xmlns:a16="http://schemas.microsoft.com/office/drawing/2014/main" id="{790613FE-9672-414A-AC56-641D296193D8}"/>
              </a:ext>
            </a:extLst>
          </p:cNvPr>
          <p:cNvPicPr>
            <a:picLocks noChangeAspect="1"/>
          </p:cNvPicPr>
          <p:nvPr/>
        </p:nvPicPr>
        <p:blipFill>
          <a:blip r:embed="rId2"/>
          <a:stretch>
            <a:fillRect/>
          </a:stretch>
        </p:blipFill>
        <p:spPr>
          <a:xfrm>
            <a:off x="2296936" y="179665"/>
            <a:ext cx="7670915" cy="5612365"/>
          </a:xfrm>
          <a:prstGeom prst="rect">
            <a:avLst/>
          </a:prstGeom>
        </p:spPr>
      </p:pic>
      <p:sp>
        <p:nvSpPr>
          <p:cNvPr id="4" name="TextBox 3">
            <a:extLst>
              <a:ext uri="{FF2B5EF4-FFF2-40B4-BE49-F238E27FC236}">
                <a16:creationId xmlns:a16="http://schemas.microsoft.com/office/drawing/2014/main" id="{53044B8D-7E1F-4FAE-AD04-77F5DF8FD006}"/>
              </a:ext>
            </a:extLst>
          </p:cNvPr>
          <p:cNvSpPr txBox="1"/>
          <p:nvPr/>
        </p:nvSpPr>
        <p:spPr>
          <a:xfrm>
            <a:off x="1432874" y="5468864"/>
            <a:ext cx="9656190" cy="646331"/>
          </a:xfrm>
          <a:prstGeom prst="rect">
            <a:avLst/>
          </a:prstGeom>
          <a:noFill/>
        </p:spPr>
        <p:txBody>
          <a:bodyPr wrap="square" rtlCol="0">
            <a:spAutoFit/>
          </a:bodyPr>
          <a:lstStyle/>
          <a:p>
            <a:r>
              <a:rPr lang="en-US" b="1" i="1" dirty="0"/>
              <a:t>Inflammation</a:t>
            </a:r>
            <a:r>
              <a:rPr lang="en-US" b="1" i="1" dirty="0">
                <a:sym typeface="Wingdings" panose="05000000000000000000" pitchFamily="2" charset="2"/>
              </a:rPr>
              <a:t></a:t>
            </a:r>
            <a:r>
              <a:rPr lang="en-US" b="1" i="1" dirty="0"/>
              <a:t> cellular stress </a:t>
            </a:r>
            <a:r>
              <a:rPr lang="en-US" b="1" i="1" dirty="0">
                <a:sym typeface="Wingdings" panose="05000000000000000000" pitchFamily="2" charset="2"/>
              </a:rPr>
              <a:t></a:t>
            </a:r>
            <a:r>
              <a:rPr lang="en-US" b="1" i="1" dirty="0"/>
              <a:t> cellular inefficiency</a:t>
            </a:r>
            <a:r>
              <a:rPr lang="en-US" b="1" i="1" dirty="0">
                <a:sym typeface="Wingdings" panose="05000000000000000000" pitchFamily="2" charset="2"/>
              </a:rPr>
              <a:t></a:t>
            </a:r>
            <a:r>
              <a:rPr lang="en-US" b="1" i="1" dirty="0"/>
              <a:t> Poor cellular communication </a:t>
            </a:r>
            <a:r>
              <a:rPr lang="en-US" b="1" i="1" dirty="0">
                <a:sym typeface="Wingdings" panose="05000000000000000000" pitchFamily="2" charset="2"/>
              </a:rPr>
              <a:t></a:t>
            </a:r>
            <a:r>
              <a:rPr lang="en-US" b="1" i="1" dirty="0"/>
              <a:t> Poor systemic efficiency </a:t>
            </a:r>
            <a:r>
              <a:rPr lang="en-US" b="1" i="1" dirty="0">
                <a:sym typeface="Wingdings" panose="05000000000000000000" pitchFamily="2" charset="2"/>
              </a:rPr>
              <a:t> Feeling terrible -&gt; Poor Mental Wellness</a:t>
            </a:r>
            <a:endParaRPr lang="en-US" dirty="0"/>
          </a:p>
        </p:txBody>
      </p:sp>
    </p:spTree>
    <p:extLst>
      <p:ext uri="{BB962C8B-B14F-4D97-AF65-F5344CB8AC3E}">
        <p14:creationId xmlns:p14="http://schemas.microsoft.com/office/powerpoint/2010/main" val="275598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CCAA-05B4-47D6-9F66-3019163274F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D953917-FF97-46FC-9566-E60911F1F19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B19A1F0-ABD0-4474-927E-FE4B4D522558}"/>
              </a:ext>
            </a:extLst>
          </p:cNvPr>
          <p:cNvPicPr>
            <a:picLocks noChangeAspect="1"/>
          </p:cNvPicPr>
          <p:nvPr/>
        </p:nvPicPr>
        <p:blipFill>
          <a:blip r:embed="rId3"/>
          <a:stretch>
            <a:fillRect/>
          </a:stretch>
        </p:blipFill>
        <p:spPr>
          <a:xfrm>
            <a:off x="1524000" y="0"/>
            <a:ext cx="9144000" cy="6675004"/>
          </a:xfrm>
          <a:prstGeom prst="rect">
            <a:avLst/>
          </a:prstGeom>
        </p:spPr>
      </p:pic>
    </p:spTree>
    <p:extLst>
      <p:ext uri="{BB962C8B-B14F-4D97-AF65-F5344CB8AC3E}">
        <p14:creationId xmlns:p14="http://schemas.microsoft.com/office/powerpoint/2010/main" val="199952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A picture containing invertebrate, animal&#10;&#10;Description automatically generated">
            <a:extLst>
              <a:ext uri="{FF2B5EF4-FFF2-40B4-BE49-F238E27FC236}">
                <a16:creationId xmlns:a16="http://schemas.microsoft.com/office/drawing/2014/main" id="{B399E9AD-4835-458E-B8F5-96ADDCE51702}"/>
              </a:ext>
            </a:extLst>
          </p:cNvPr>
          <p:cNvPicPr>
            <a:picLocks noChangeAspect="1"/>
          </p:cNvPicPr>
          <p:nvPr/>
        </p:nvPicPr>
        <p:blipFill>
          <a:blip r:embed="rId3"/>
          <a:stretch>
            <a:fillRect/>
          </a:stretch>
        </p:blipFill>
        <p:spPr>
          <a:xfrm>
            <a:off x="0" y="557784"/>
            <a:ext cx="7855369" cy="5605272"/>
          </a:xfrm>
          <a:prstGeom prst="rect">
            <a:avLst/>
          </a:prstGeom>
        </p:spPr>
      </p:pic>
      <p:pic>
        <p:nvPicPr>
          <p:cNvPr id="6" name="Picture 5">
            <a:extLst>
              <a:ext uri="{FF2B5EF4-FFF2-40B4-BE49-F238E27FC236}">
                <a16:creationId xmlns:a16="http://schemas.microsoft.com/office/drawing/2014/main" id="{212835DD-27BB-4B8F-9FE5-77D2D82B3384}"/>
              </a:ext>
            </a:extLst>
          </p:cNvPr>
          <p:cNvPicPr>
            <a:picLocks noChangeAspect="1"/>
          </p:cNvPicPr>
          <p:nvPr/>
        </p:nvPicPr>
        <p:blipFill>
          <a:blip r:embed="rId4"/>
          <a:stretch>
            <a:fillRect/>
          </a:stretch>
        </p:blipFill>
        <p:spPr>
          <a:xfrm>
            <a:off x="-158384" y="0"/>
            <a:ext cx="12488779" cy="6858000"/>
          </a:xfrm>
          <a:prstGeom prst="rect">
            <a:avLst/>
          </a:prstGeom>
        </p:spPr>
      </p:pic>
    </p:spTree>
    <p:extLst>
      <p:ext uri="{BB962C8B-B14F-4D97-AF65-F5344CB8AC3E}">
        <p14:creationId xmlns:p14="http://schemas.microsoft.com/office/powerpoint/2010/main" val="402926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D72-6D54-4F80-B63C-C317EADA875E}"/>
              </a:ext>
            </a:extLst>
          </p:cNvPr>
          <p:cNvSpPr>
            <a:spLocks noGrp="1"/>
          </p:cNvSpPr>
          <p:nvPr>
            <p:ph type="title"/>
          </p:nvPr>
        </p:nvSpPr>
        <p:spPr>
          <a:xfrm>
            <a:off x="480440" y="1101969"/>
            <a:ext cx="10567774" cy="1325564"/>
          </a:xfrm>
        </p:spPr>
        <p:txBody>
          <a:bodyPr>
            <a:normAutofit/>
          </a:bodyPr>
          <a:lstStyle/>
          <a:p>
            <a:r>
              <a:rPr lang="en-US" dirty="0"/>
              <a:t> WHY a 5:1 ratio of </a:t>
            </a:r>
            <a:r>
              <a:rPr lang="en-US" dirty="0" err="1"/>
              <a:t>epa</a:t>
            </a:r>
            <a:r>
              <a:rPr lang="en-US" dirty="0"/>
              <a:t> to </a:t>
            </a:r>
            <a:r>
              <a:rPr lang="en-US" dirty="0" err="1"/>
              <a:t>dha</a:t>
            </a:r>
            <a:r>
              <a:rPr lang="en-US" dirty="0"/>
              <a:t>?</a:t>
            </a:r>
            <a:br>
              <a:rPr lang="en-US" dirty="0"/>
            </a:br>
            <a:r>
              <a:rPr lang="en-US" dirty="0"/>
              <a:t> </a:t>
            </a:r>
          </a:p>
        </p:txBody>
      </p:sp>
      <p:sp>
        <p:nvSpPr>
          <p:cNvPr id="4" name="TextBox 3">
            <a:extLst>
              <a:ext uri="{FF2B5EF4-FFF2-40B4-BE49-F238E27FC236}">
                <a16:creationId xmlns:a16="http://schemas.microsoft.com/office/drawing/2014/main" id="{B7DDC5FB-33A8-42DD-874A-B5B1D954556E}"/>
              </a:ext>
            </a:extLst>
          </p:cNvPr>
          <p:cNvSpPr txBox="1"/>
          <p:nvPr/>
        </p:nvSpPr>
        <p:spPr>
          <a:xfrm>
            <a:off x="1434445" y="2274838"/>
            <a:ext cx="8812491" cy="2585323"/>
          </a:xfrm>
          <a:prstGeom prst="rect">
            <a:avLst/>
          </a:prstGeom>
          <a:noFill/>
        </p:spPr>
        <p:txBody>
          <a:bodyPr wrap="square" rtlCol="0">
            <a:spAutoFit/>
          </a:bodyPr>
          <a:lstStyle/>
          <a:p>
            <a:r>
              <a:rPr lang="en-US" dirty="0"/>
              <a:t>EPA has a much better efficacy on mood/brain/depressive like symptoms and is much more effective than DHA. It is stepping in the right direction to focus in on mental health/brain issues that are neurochemically rooted.  </a:t>
            </a:r>
          </a:p>
          <a:p>
            <a:endParaRPr lang="en-US" dirty="0"/>
          </a:p>
          <a:p>
            <a:r>
              <a:rPr lang="en-US" dirty="0"/>
              <a:t>There are VARIOUS clinical applications that show that those who use HIGH RATIOS of EPA have a better mental health/wellness status due to the ant- inflammatory effects, antioxidant effects, enzyme upregulation, and increase of BDNF/neurotrophic factor in the brain. </a:t>
            </a:r>
          </a:p>
          <a:p>
            <a:pPr algn="ctr"/>
            <a:endParaRPr lang="en-US" dirty="0"/>
          </a:p>
          <a:p>
            <a:pPr algn="ctr"/>
            <a:r>
              <a:rPr lang="en-US" dirty="0">
                <a:solidFill>
                  <a:srgbClr val="FF0000"/>
                </a:solidFill>
              </a:rPr>
              <a:t>How do we know this? </a:t>
            </a:r>
          </a:p>
        </p:txBody>
      </p:sp>
    </p:spTree>
    <p:extLst>
      <p:ext uri="{BB962C8B-B14F-4D97-AF65-F5344CB8AC3E}">
        <p14:creationId xmlns:p14="http://schemas.microsoft.com/office/powerpoint/2010/main" val="35781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FDB00F-A121-42ED-8776-28E6470F5120}"/>
              </a:ext>
            </a:extLst>
          </p:cNvPr>
          <p:cNvPicPr>
            <a:picLocks noChangeAspect="1"/>
          </p:cNvPicPr>
          <p:nvPr/>
        </p:nvPicPr>
        <p:blipFill>
          <a:blip r:embed="rId3"/>
          <a:stretch>
            <a:fillRect/>
          </a:stretch>
        </p:blipFill>
        <p:spPr>
          <a:xfrm>
            <a:off x="2465284" y="176212"/>
            <a:ext cx="7458075" cy="6505575"/>
          </a:xfrm>
          <a:prstGeom prst="rect">
            <a:avLst/>
          </a:prstGeom>
        </p:spPr>
      </p:pic>
    </p:spTree>
    <p:extLst>
      <p:ext uri="{BB962C8B-B14F-4D97-AF65-F5344CB8AC3E}">
        <p14:creationId xmlns:p14="http://schemas.microsoft.com/office/powerpoint/2010/main" val="26566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C13F-4F4D-431B-B342-54A5DF2BB9F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0E560E6-EBAD-40EC-9B57-31CDCF58D877}"/>
              </a:ext>
            </a:extLst>
          </p:cNvPr>
          <p:cNvPicPr>
            <a:picLocks noChangeAspect="1"/>
          </p:cNvPicPr>
          <p:nvPr/>
        </p:nvPicPr>
        <p:blipFill>
          <a:blip r:embed="rId3"/>
          <a:stretch>
            <a:fillRect/>
          </a:stretch>
        </p:blipFill>
        <p:spPr>
          <a:xfrm>
            <a:off x="2623645" y="0"/>
            <a:ext cx="6944710" cy="6858000"/>
          </a:xfrm>
          <a:prstGeom prst="rect">
            <a:avLst/>
          </a:prstGeom>
        </p:spPr>
      </p:pic>
    </p:spTree>
    <p:extLst>
      <p:ext uri="{BB962C8B-B14F-4D97-AF65-F5344CB8AC3E}">
        <p14:creationId xmlns:p14="http://schemas.microsoft.com/office/powerpoint/2010/main" val="13728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16F8-E4E0-4638-99DF-7F19AC1D701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AB0FDCE-557C-4E75-AA9B-0849A0B18A21}"/>
              </a:ext>
            </a:extLst>
          </p:cNvPr>
          <p:cNvPicPr>
            <a:picLocks noChangeAspect="1"/>
          </p:cNvPicPr>
          <p:nvPr/>
        </p:nvPicPr>
        <p:blipFill>
          <a:blip r:embed="rId3"/>
          <a:stretch>
            <a:fillRect/>
          </a:stretch>
        </p:blipFill>
        <p:spPr>
          <a:xfrm>
            <a:off x="1513295" y="127065"/>
            <a:ext cx="9782597" cy="6603869"/>
          </a:xfrm>
          <a:prstGeom prst="rect">
            <a:avLst/>
          </a:prstGeom>
        </p:spPr>
      </p:pic>
    </p:spTree>
    <p:extLst>
      <p:ext uri="{BB962C8B-B14F-4D97-AF65-F5344CB8AC3E}">
        <p14:creationId xmlns:p14="http://schemas.microsoft.com/office/powerpoint/2010/main" val="187220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C82E-600D-4CBB-9D54-D046D3C2F36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3457D04-7665-40AE-BEF5-B7EB79F0B2B2}"/>
              </a:ext>
            </a:extLst>
          </p:cNvPr>
          <p:cNvPicPr>
            <a:picLocks noChangeAspect="1"/>
          </p:cNvPicPr>
          <p:nvPr/>
        </p:nvPicPr>
        <p:blipFill>
          <a:blip r:embed="rId3"/>
          <a:stretch>
            <a:fillRect/>
          </a:stretch>
        </p:blipFill>
        <p:spPr>
          <a:xfrm>
            <a:off x="2144968" y="0"/>
            <a:ext cx="9167568" cy="6858001"/>
          </a:xfrm>
          <a:prstGeom prst="rect">
            <a:avLst/>
          </a:prstGeom>
        </p:spPr>
      </p:pic>
    </p:spTree>
    <p:extLst>
      <p:ext uri="{BB962C8B-B14F-4D97-AF65-F5344CB8AC3E}">
        <p14:creationId xmlns:p14="http://schemas.microsoft.com/office/powerpoint/2010/main" val="122539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 name="Rectangle 31">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3BD7AF4-9035-4C52-91CE-78651EEDD8BB}"/>
              </a:ext>
            </a:extLst>
          </p:cNvPr>
          <p:cNvSpPr>
            <a:spLocks noGrp="1"/>
          </p:cNvSpPr>
          <p:nvPr>
            <p:ph type="ctrTitle" idx="4294967295"/>
          </p:nvPr>
        </p:nvSpPr>
        <p:spPr>
          <a:xfrm>
            <a:off x="1776424" y="4460798"/>
            <a:ext cx="8637073" cy="558063"/>
          </a:xfrm>
        </p:spPr>
        <p:txBody>
          <a:bodyPr vert="horz" lIns="91440" tIns="45720" rIns="91440" bIns="0" rtlCol="0" anchor="b">
            <a:normAutofit/>
          </a:bodyPr>
          <a:lstStyle/>
          <a:p>
            <a:pPr algn="ctr"/>
            <a:r>
              <a:rPr lang="en-US" sz="3600" spc="150" dirty="0"/>
              <a:t>RAW MATERIAL IN THEORY</a:t>
            </a:r>
          </a:p>
        </p:txBody>
      </p:sp>
      <p:pic>
        <p:nvPicPr>
          <p:cNvPr id="4" name="Picture 3" descr="A screenshot of a cell phone&#10;&#10;Description automatically generated">
            <a:extLst>
              <a:ext uri="{FF2B5EF4-FFF2-40B4-BE49-F238E27FC236}">
                <a16:creationId xmlns:a16="http://schemas.microsoft.com/office/drawing/2014/main" id="{CB43C0EF-5E7F-409A-B44A-AC8A5E7C8DCA}"/>
              </a:ext>
            </a:extLst>
          </p:cNvPr>
          <p:cNvPicPr/>
          <p:nvPr/>
        </p:nvPicPr>
        <p:blipFill rotWithShape="1">
          <a:blip r:embed="rId4"/>
          <a:srcRect t="11243" b="21862"/>
          <a:stretch/>
        </p:blipFill>
        <p:spPr>
          <a:xfrm>
            <a:off x="1776424" y="618316"/>
            <a:ext cx="7756040" cy="3431170"/>
          </a:xfrm>
          <a:prstGeom prst="rect">
            <a:avLst/>
          </a:prstGeom>
        </p:spPr>
      </p:pic>
      <p:cxnSp>
        <p:nvCxnSpPr>
          <p:cNvPr id="36" name="Straight Connector 35">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2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7AF4-9035-4C52-91CE-78651EEDD8BB}"/>
              </a:ext>
            </a:extLst>
          </p:cNvPr>
          <p:cNvSpPr>
            <a:spLocks noGrp="1"/>
          </p:cNvSpPr>
          <p:nvPr>
            <p:ph type="ctrTitle" idx="4294967295"/>
          </p:nvPr>
        </p:nvSpPr>
        <p:spPr>
          <a:xfrm>
            <a:off x="1776424" y="4460798"/>
            <a:ext cx="8637073" cy="558063"/>
          </a:xfrm>
        </p:spPr>
        <p:txBody>
          <a:bodyPr vert="horz" lIns="91440" tIns="45720" rIns="91440" bIns="0" rtlCol="0" anchor="b">
            <a:normAutofit/>
          </a:bodyPr>
          <a:lstStyle/>
          <a:p>
            <a:pPr algn="ctr"/>
            <a:r>
              <a:rPr lang="en-US" sz="3600" spc="150" dirty="0"/>
              <a:t>APPLICATION/ACTUAL PRODUCT</a:t>
            </a:r>
          </a:p>
        </p:txBody>
      </p:sp>
      <p:pic>
        <p:nvPicPr>
          <p:cNvPr id="19" name="Picture 18">
            <a:extLst>
              <a:ext uri="{FF2B5EF4-FFF2-40B4-BE49-F238E27FC236}">
                <a16:creationId xmlns:a16="http://schemas.microsoft.com/office/drawing/2014/main" id="{E2370224-0ED5-4EA1-8B14-2AE0D1C89C7A}"/>
              </a:ext>
            </a:extLst>
          </p:cNvPr>
          <p:cNvPicPr>
            <a:picLocks noChangeAspect="1"/>
          </p:cNvPicPr>
          <p:nvPr/>
        </p:nvPicPr>
        <p:blipFill>
          <a:blip r:embed="rId3"/>
          <a:stretch>
            <a:fillRect/>
          </a:stretch>
        </p:blipFill>
        <p:spPr>
          <a:xfrm>
            <a:off x="316947" y="814079"/>
            <a:ext cx="4994622" cy="2948408"/>
          </a:xfrm>
          <a:prstGeom prst="rect">
            <a:avLst/>
          </a:prstGeom>
        </p:spPr>
      </p:pic>
      <p:pic>
        <p:nvPicPr>
          <p:cNvPr id="3" name="Picture 2">
            <a:extLst>
              <a:ext uri="{FF2B5EF4-FFF2-40B4-BE49-F238E27FC236}">
                <a16:creationId xmlns:a16="http://schemas.microsoft.com/office/drawing/2014/main" id="{366792D5-1B4C-48B0-A984-C11B3838F7FB}"/>
              </a:ext>
            </a:extLst>
          </p:cNvPr>
          <p:cNvPicPr>
            <a:picLocks noChangeAspect="1"/>
          </p:cNvPicPr>
          <p:nvPr/>
        </p:nvPicPr>
        <p:blipFill>
          <a:blip r:embed="rId4"/>
          <a:stretch>
            <a:fillRect/>
          </a:stretch>
        </p:blipFill>
        <p:spPr>
          <a:xfrm>
            <a:off x="6341588" y="790687"/>
            <a:ext cx="5067300" cy="2971800"/>
          </a:xfrm>
          <a:prstGeom prst="rect">
            <a:avLst/>
          </a:prstGeom>
        </p:spPr>
      </p:pic>
    </p:spTree>
    <p:extLst>
      <p:ext uri="{BB962C8B-B14F-4D97-AF65-F5344CB8AC3E}">
        <p14:creationId xmlns:p14="http://schemas.microsoft.com/office/powerpoint/2010/main" val="382561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A8B2B-CE7E-804B-8275-F3F0353411D9}"/>
              </a:ext>
            </a:extLst>
          </p:cNvPr>
          <p:cNvSpPr>
            <a:spLocks noGrp="1"/>
          </p:cNvSpPr>
          <p:nvPr>
            <p:ph type="ctrTitle"/>
          </p:nvPr>
        </p:nvSpPr>
        <p:spPr>
          <a:xfrm>
            <a:off x="139309" y="209825"/>
            <a:ext cx="11471565" cy="1739347"/>
          </a:xfrm>
        </p:spPr>
        <p:txBody>
          <a:bodyPr vert="horz" lIns="91440" tIns="45720" rIns="91440" bIns="45720" rtlCol="0" anchor="ctr">
            <a:normAutofit/>
          </a:bodyPr>
          <a:lstStyle/>
          <a:p>
            <a:pPr>
              <a:lnSpc>
                <a:spcPct val="80000"/>
              </a:lnSpc>
            </a:pPr>
            <a:r>
              <a:rPr lang="en-US" sz="6000" spc="150" dirty="0">
                <a:solidFill>
                  <a:srgbClr val="6A2F9A"/>
                </a:solidFill>
                <a:latin typeface="+mj-lt"/>
                <a:ea typeface="+mj-ea"/>
                <a:cs typeface="+mj-cs"/>
              </a:rPr>
              <a:t>Innovative DESIGN</a:t>
            </a:r>
          </a:p>
        </p:txBody>
      </p:sp>
      <p:pic>
        <p:nvPicPr>
          <p:cNvPr id="3" name="Picture 2">
            <a:extLst>
              <a:ext uri="{FF2B5EF4-FFF2-40B4-BE49-F238E27FC236}">
                <a16:creationId xmlns:a16="http://schemas.microsoft.com/office/drawing/2014/main" id="{3B683686-C4F6-476B-9DEC-D54D8B5E2EBF}"/>
              </a:ext>
            </a:extLst>
          </p:cNvPr>
          <p:cNvPicPr/>
          <p:nvPr/>
        </p:nvPicPr>
        <p:blipFill rotWithShape="1">
          <a:blip r:embed="rId3"/>
          <a:srcRect t="12256" b="6943"/>
          <a:stretch/>
        </p:blipFill>
        <p:spPr>
          <a:xfrm>
            <a:off x="365226" y="2095500"/>
            <a:ext cx="6061321" cy="3683001"/>
          </a:xfrm>
          <a:prstGeom prst="rect">
            <a:avLst/>
          </a:prstGeom>
        </p:spPr>
      </p:pic>
      <p:sp>
        <p:nvSpPr>
          <p:cNvPr id="2" name="TextBox 1">
            <a:extLst>
              <a:ext uri="{FF2B5EF4-FFF2-40B4-BE49-F238E27FC236}">
                <a16:creationId xmlns:a16="http://schemas.microsoft.com/office/drawing/2014/main" id="{43F081DB-82F6-4A9A-90F4-CB3444560DED}"/>
              </a:ext>
            </a:extLst>
          </p:cNvPr>
          <p:cNvSpPr txBox="1"/>
          <p:nvPr/>
        </p:nvSpPr>
        <p:spPr>
          <a:xfrm>
            <a:off x="7264400" y="2095500"/>
            <a:ext cx="4346474" cy="433965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3F2A56"/>
                </a:solidFill>
              </a:rPr>
              <a:t>First fish oil in the world that is lavender infused.</a:t>
            </a:r>
          </a:p>
          <a:p>
            <a:pPr marL="285750" indent="-285750">
              <a:buFont typeface="Arial" panose="020B0604020202020204" pitchFamily="34" charset="0"/>
              <a:buChar char="•"/>
            </a:pPr>
            <a:endParaRPr lang="en-US" sz="2400" b="1" dirty="0">
              <a:solidFill>
                <a:srgbClr val="3F2A56"/>
              </a:solidFill>
            </a:endParaRPr>
          </a:p>
          <a:p>
            <a:pPr marL="285750" indent="-285750">
              <a:buFont typeface="Arial" panose="020B0604020202020204" pitchFamily="34" charset="0"/>
              <a:buChar char="•"/>
            </a:pPr>
            <a:r>
              <a:rPr lang="en-US" sz="2400" b="1" dirty="0">
                <a:solidFill>
                  <a:srgbClr val="3F2A56"/>
                </a:solidFill>
              </a:rPr>
              <a:t>Lavender is known to have calming benefits and a pleasant scent!</a:t>
            </a:r>
          </a:p>
          <a:p>
            <a:pPr marL="285750" indent="-285750">
              <a:buFont typeface="Arial" panose="020B0604020202020204" pitchFamily="34" charset="0"/>
              <a:buChar char="•"/>
            </a:pPr>
            <a:endParaRPr lang="en-US" sz="2400" b="1" dirty="0">
              <a:solidFill>
                <a:srgbClr val="3F2A56"/>
              </a:solidFill>
            </a:endParaRPr>
          </a:p>
          <a:p>
            <a:pPr marL="285750" indent="-285750">
              <a:buFont typeface="Arial" panose="020B0604020202020204" pitchFamily="34" charset="0"/>
              <a:buChar char="•"/>
            </a:pPr>
            <a:r>
              <a:rPr lang="en-US" sz="2400" b="1" dirty="0">
                <a:solidFill>
                  <a:srgbClr val="3F2A56"/>
                </a:solidFill>
              </a:rPr>
              <a:t>No more fishy burps! </a:t>
            </a:r>
          </a:p>
          <a:p>
            <a:pPr marL="285750" indent="-285750">
              <a:buFont typeface="Arial" panose="020B0604020202020204" pitchFamily="34" charset="0"/>
              <a:buChar char="•"/>
            </a:pPr>
            <a:endParaRPr lang="en-US" sz="2400" b="1" dirty="0">
              <a:solidFill>
                <a:srgbClr val="FF0000"/>
              </a:solidFill>
            </a:endParaRP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594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1731-05C6-4A2E-AC51-A65F93CCE41B}"/>
              </a:ext>
            </a:extLst>
          </p:cNvPr>
          <p:cNvSpPr>
            <a:spLocks noGrp="1"/>
          </p:cNvSpPr>
          <p:nvPr>
            <p:ph type="ctrTitle"/>
          </p:nvPr>
        </p:nvSpPr>
        <p:spPr>
          <a:xfrm>
            <a:off x="911441" y="855136"/>
            <a:ext cx="9144000" cy="797670"/>
          </a:xfrm>
        </p:spPr>
        <p:txBody>
          <a:bodyPr/>
          <a:lstStyle/>
          <a:p>
            <a:r>
              <a:rPr lang="en-US" dirty="0"/>
              <a:t>Why Lavender? </a:t>
            </a:r>
          </a:p>
        </p:txBody>
      </p:sp>
      <p:sp>
        <p:nvSpPr>
          <p:cNvPr id="4" name="TextBox 3">
            <a:extLst>
              <a:ext uri="{FF2B5EF4-FFF2-40B4-BE49-F238E27FC236}">
                <a16:creationId xmlns:a16="http://schemas.microsoft.com/office/drawing/2014/main" id="{97D0E8BF-5042-4E01-92AD-0F99F46ACB8A}"/>
              </a:ext>
            </a:extLst>
          </p:cNvPr>
          <p:cNvSpPr txBox="1"/>
          <p:nvPr/>
        </p:nvSpPr>
        <p:spPr>
          <a:xfrm>
            <a:off x="911441" y="1819923"/>
            <a:ext cx="10602897" cy="2862322"/>
          </a:xfrm>
          <a:prstGeom prst="rect">
            <a:avLst/>
          </a:prstGeom>
          <a:noFill/>
        </p:spPr>
        <p:txBody>
          <a:bodyPr wrap="square" rtlCol="0">
            <a:spAutoFit/>
          </a:bodyPr>
          <a:lstStyle/>
          <a:p>
            <a:r>
              <a:rPr lang="en-US" dirty="0"/>
              <a:t>Lavender use has been documented for over 2500 years. The ancient Egyptians used lavender for mummification and perfume. Romans used lavender oils for cooking, bathing and scenting the air and the name is derived from the Latin verb </a:t>
            </a:r>
            <a:r>
              <a:rPr lang="en-US" dirty="0" err="1"/>
              <a:t>lavare</a:t>
            </a:r>
            <a:r>
              <a:rPr lang="en-US" dirty="0"/>
              <a:t>—which means, “to wash.</a:t>
            </a:r>
          </a:p>
          <a:p>
            <a:endParaRPr lang="en-US" dirty="0"/>
          </a:p>
          <a:p>
            <a:r>
              <a:rPr lang="en-US" dirty="0"/>
              <a:t>The two primary terpenoid constituents of </a:t>
            </a:r>
            <a:r>
              <a:rPr lang="en-US" b="1" dirty="0"/>
              <a:t>lavender</a:t>
            </a:r>
            <a:r>
              <a:rPr lang="en-US" dirty="0"/>
              <a:t> essential oil, linalool and linalyl acetate, produce an anxiolytic (calming) effect in combination. Investigators believe this occurs due to inhibition of voltage-gated calcium channels, reduction of 5HT1A receptor activity, and increased parasympathetic tone.</a:t>
            </a:r>
          </a:p>
          <a:p>
            <a:endParaRPr lang="en-US" dirty="0"/>
          </a:p>
          <a:p>
            <a:r>
              <a:rPr lang="en-US" dirty="0"/>
              <a:t>While these are the historical and clinical aspects of lavender, we included it for the aroma, its history, and its contribution to </a:t>
            </a:r>
            <a:r>
              <a:rPr lang="en-US"/>
              <a:t>mental wellness as a whole! </a:t>
            </a:r>
            <a:endParaRPr lang="en-US" dirty="0"/>
          </a:p>
        </p:txBody>
      </p:sp>
    </p:spTree>
    <p:extLst>
      <p:ext uri="{BB962C8B-B14F-4D97-AF65-F5344CB8AC3E}">
        <p14:creationId xmlns:p14="http://schemas.microsoft.com/office/powerpoint/2010/main" val="103206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BB16B-6970-46F0-80A8-DB2740D6F88D}"/>
              </a:ext>
            </a:extLst>
          </p:cNvPr>
          <p:cNvPicPr>
            <a:picLocks noChangeAspect="1"/>
          </p:cNvPicPr>
          <p:nvPr/>
        </p:nvPicPr>
        <p:blipFill>
          <a:blip r:embed="rId2"/>
          <a:stretch>
            <a:fillRect/>
          </a:stretch>
        </p:blipFill>
        <p:spPr>
          <a:xfrm>
            <a:off x="3096601" y="0"/>
            <a:ext cx="5998797" cy="6858000"/>
          </a:xfrm>
          <a:prstGeom prst="rect">
            <a:avLst/>
          </a:prstGeom>
        </p:spPr>
      </p:pic>
    </p:spTree>
    <p:extLst>
      <p:ext uri="{BB962C8B-B14F-4D97-AF65-F5344CB8AC3E}">
        <p14:creationId xmlns:p14="http://schemas.microsoft.com/office/powerpoint/2010/main" val="128115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BE0E-6568-4C93-8675-2522EA59E826}"/>
              </a:ext>
            </a:extLst>
          </p:cNvPr>
          <p:cNvSpPr>
            <a:spLocks noGrp="1"/>
          </p:cNvSpPr>
          <p:nvPr>
            <p:ph type="title"/>
          </p:nvPr>
        </p:nvSpPr>
        <p:spPr>
          <a:xfrm>
            <a:off x="1012335" y="2766218"/>
            <a:ext cx="10567774" cy="1325564"/>
          </a:xfrm>
        </p:spPr>
        <p:txBody>
          <a:bodyPr>
            <a:noAutofit/>
          </a:bodyPr>
          <a:lstStyle/>
          <a:p>
            <a:pPr algn="l"/>
            <a:r>
              <a:rPr lang="en-US" sz="2000" dirty="0"/>
              <a:t> </a:t>
            </a:r>
            <a:r>
              <a:rPr lang="en-US" sz="4000" dirty="0"/>
              <a:t>WHY Fish oil WHY SIGNIFICANT? </a:t>
            </a:r>
            <a:br>
              <a:rPr lang="en-US" sz="2000" dirty="0"/>
            </a:br>
            <a:br>
              <a:rPr lang="en-US" sz="2000" b="0" dirty="0"/>
            </a:br>
            <a:br>
              <a:rPr lang="en-US" sz="2000" b="0" dirty="0"/>
            </a:br>
            <a:r>
              <a:rPr lang="en-US" sz="2000" b="0" dirty="0"/>
              <a:t>FISH OIL CONTAINS OMEGA 3s AKA (PUFA) polyunsaturated fatty acids that are beneficial for their cellular benefits in multiple areas of our bodies. </a:t>
            </a:r>
            <a:br>
              <a:rPr lang="en-US" sz="2000" b="0" dirty="0"/>
            </a:br>
            <a:br>
              <a:rPr lang="en-US" sz="2000" b="0" dirty="0"/>
            </a:br>
            <a:r>
              <a:rPr lang="en-US" sz="2000" b="0" dirty="0"/>
              <a:t>Docosahexaenoic acid, or DHA, and </a:t>
            </a:r>
            <a:r>
              <a:rPr lang="en-US" sz="2000" b="0" dirty="0" err="1"/>
              <a:t>eicosapentaenoic</a:t>
            </a:r>
            <a:r>
              <a:rPr lang="en-US" sz="2000" b="0" dirty="0"/>
              <a:t> acid, or EPA, are THE MAIN OMEGA 3s and are beneficial forms of omega-3 fatty acids. </a:t>
            </a:r>
            <a:br>
              <a:rPr lang="en-US" sz="2000" b="0" dirty="0"/>
            </a:br>
            <a:r>
              <a:rPr lang="en-US" sz="2000" b="0" dirty="0"/>
              <a:t>There ARE countless data points in science that show that DHA and EPA may be valuable in COGNITIVE HEALTH, BRAIN HEALTH, JOINT HEALTH, ,RA, CARDIOVASCULAR HEALTH and MANY OTHERS. </a:t>
            </a:r>
            <a:br>
              <a:rPr lang="en-US" sz="2000" b="0" dirty="0"/>
            </a:br>
            <a:br>
              <a:rPr lang="en-US" sz="2000" b="0" dirty="0"/>
            </a:br>
            <a:r>
              <a:rPr lang="en-US" sz="2000" b="0" dirty="0"/>
              <a:t>A diet rich in omega-3 fatty acids should be viewed as an essential supplementation for overall health, and brain maintenance! </a:t>
            </a:r>
            <a:br>
              <a:rPr lang="en-US" sz="2000" dirty="0"/>
            </a:br>
            <a:endParaRPr lang="en-US" sz="2000" dirty="0"/>
          </a:p>
        </p:txBody>
      </p:sp>
    </p:spTree>
    <p:extLst>
      <p:ext uri="{BB962C8B-B14F-4D97-AF65-F5344CB8AC3E}">
        <p14:creationId xmlns:p14="http://schemas.microsoft.com/office/powerpoint/2010/main" val="215400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33">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5">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9">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1">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231485C-3C41-974F-B774-5B5C47ED2AD8}"/>
              </a:ext>
            </a:extLst>
          </p:cNvPr>
          <p:cNvSpPr>
            <a:spLocks noGrp="1"/>
          </p:cNvSpPr>
          <p:nvPr>
            <p:ph type="ctrTitle"/>
          </p:nvPr>
        </p:nvSpPr>
        <p:spPr>
          <a:xfrm>
            <a:off x="1776728" y="313853"/>
            <a:ext cx="8637073" cy="558063"/>
          </a:xfrm>
        </p:spPr>
        <p:txBody>
          <a:bodyPr vert="horz" lIns="91440" tIns="45720" rIns="91440" bIns="0" rtlCol="0" anchor="b">
            <a:normAutofit/>
          </a:bodyPr>
          <a:lstStyle/>
          <a:p>
            <a:r>
              <a:rPr lang="en-US" sz="3600" b="0" spc="150" dirty="0">
                <a:solidFill>
                  <a:schemeClr val="tx1"/>
                </a:solidFill>
                <a:latin typeface="+mj-lt"/>
                <a:ea typeface="+mj-ea"/>
                <a:cs typeface="+mj-cs"/>
              </a:rPr>
              <a:t>Redesigned, improved, specific. </a:t>
            </a:r>
          </a:p>
        </p:txBody>
      </p:sp>
      <p:pic>
        <p:nvPicPr>
          <p:cNvPr id="5" name="Picture 4">
            <a:extLst>
              <a:ext uri="{FF2B5EF4-FFF2-40B4-BE49-F238E27FC236}">
                <a16:creationId xmlns:a16="http://schemas.microsoft.com/office/drawing/2014/main" id="{B467B9BB-B596-47BE-B3D2-8195855E7181}"/>
              </a:ext>
            </a:extLst>
          </p:cNvPr>
          <p:cNvPicPr>
            <a:picLocks noChangeAspect="1"/>
          </p:cNvPicPr>
          <p:nvPr/>
        </p:nvPicPr>
        <p:blipFill>
          <a:blip r:embed="rId4"/>
          <a:stretch>
            <a:fillRect/>
          </a:stretch>
        </p:blipFill>
        <p:spPr>
          <a:xfrm>
            <a:off x="880120" y="1229597"/>
            <a:ext cx="3075319" cy="3752623"/>
          </a:xfrm>
          <a:prstGeom prst="rect">
            <a:avLst/>
          </a:prstGeom>
        </p:spPr>
      </p:pic>
      <p:pic>
        <p:nvPicPr>
          <p:cNvPr id="6" name="Picture 5">
            <a:extLst>
              <a:ext uri="{FF2B5EF4-FFF2-40B4-BE49-F238E27FC236}">
                <a16:creationId xmlns:a16="http://schemas.microsoft.com/office/drawing/2014/main" id="{CFEF39E5-3FC6-43EB-89D8-2B49125CA5D5}"/>
              </a:ext>
            </a:extLst>
          </p:cNvPr>
          <p:cNvPicPr>
            <a:picLocks noChangeAspect="1"/>
          </p:cNvPicPr>
          <p:nvPr/>
        </p:nvPicPr>
        <p:blipFill>
          <a:blip r:embed="rId5"/>
          <a:stretch>
            <a:fillRect/>
          </a:stretch>
        </p:blipFill>
        <p:spPr>
          <a:xfrm>
            <a:off x="6318545" y="1229597"/>
            <a:ext cx="5204343" cy="3786158"/>
          </a:xfrm>
          <a:prstGeom prst="rect">
            <a:avLst/>
          </a:prstGeom>
        </p:spPr>
      </p:pic>
      <p:cxnSp>
        <p:nvCxnSpPr>
          <p:cNvPr id="37" name="Straight Connector 43">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9" name="Picture 45">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7">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53AA72A-194B-4025-993B-6A70AD5CC159}"/>
              </a:ext>
            </a:extLst>
          </p:cNvPr>
          <p:cNvSpPr txBox="1"/>
          <p:nvPr/>
        </p:nvSpPr>
        <p:spPr>
          <a:xfrm>
            <a:off x="1347019" y="5184486"/>
            <a:ext cx="3578942" cy="369332"/>
          </a:xfrm>
          <a:prstGeom prst="rect">
            <a:avLst/>
          </a:prstGeom>
          <a:noFill/>
        </p:spPr>
        <p:txBody>
          <a:bodyPr wrap="square" rtlCol="0">
            <a:spAutoFit/>
          </a:bodyPr>
          <a:lstStyle/>
          <a:p>
            <a:r>
              <a:rPr lang="en-US" dirty="0"/>
              <a:t>Previous Fish Oil</a:t>
            </a:r>
          </a:p>
        </p:txBody>
      </p:sp>
      <p:sp>
        <p:nvSpPr>
          <p:cNvPr id="73" name="TextBox 72">
            <a:extLst>
              <a:ext uri="{FF2B5EF4-FFF2-40B4-BE49-F238E27FC236}">
                <a16:creationId xmlns:a16="http://schemas.microsoft.com/office/drawing/2014/main" id="{CE5E3D43-43C1-4CE4-912E-806CA0495685}"/>
              </a:ext>
            </a:extLst>
          </p:cNvPr>
          <p:cNvSpPr txBox="1"/>
          <p:nvPr/>
        </p:nvSpPr>
        <p:spPr>
          <a:xfrm>
            <a:off x="8311116" y="5144536"/>
            <a:ext cx="3578942" cy="369332"/>
          </a:xfrm>
          <a:prstGeom prst="rect">
            <a:avLst/>
          </a:prstGeom>
          <a:noFill/>
        </p:spPr>
        <p:txBody>
          <a:bodyPr wrap="square" rtlCol="0">
            <a:spAutoFit/>
          </a:bodyPr>
          <a:lstStyle/>
          <a:p>
            <a:r>
              <a:rPr lang="en-US" dirty="0"/>
              <a:t>NEW Fish Oil</a:t>
            </a:r>
          </a:p>
        </p:txBody>
      </p:sp>
    </p:spTree>
    <p:extLst>
      <p:ext uri="{BB962C8B-B14F-4D97-AF65-F5344CB8AC3E}">
        <p14:creationId xmlns:p14="http://schemas.microsoft.com/office/powerpoint/2010/main" val="37783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C1CA-192E-4C41-84C8-78167EFDAE4B}"/>
              </a:ext>
            </a:extLst>
          </p:cNvPr>
          <p:cNvSpPr>
            <a:spLocks noGrp="1"/>
          </p:cNvSpPr>
          <p:nvPr>
            <p:ph type="ctrTitle"/>
          </p:nvPr>
        </p:nvSpPr>
        <p:spPr/>
        <p:txBody>
          <a:bodyPr>
            <a:normAutofit/>
          </a:bodyPr>
          <a:lstStyle/>
          <a:p>
            <a:r>
              <a:rPr lang="en-US" dirty="0"/>
              <a:t>This is available 11/20/19</a:t>
            </a:r>
          </a:p>
        </p:txBody>
      </p:sp>
    </p:spTree>
    <p:extLst>
      <p:ext uri="{BB962C8B-B14F-4D97-AF65-F5344CB8AC3E}">
        <p14:creationId xmlns:p14="http://schemas.microsoft.com/office/powerpoint/2010/main" val="208567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9" name="Picture 6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5" name="Rectangle 7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842BE0E-6568-4C93-8675-2522EA59E826}"/>
              </a:ext>
            </a:extLst>
          </p:cNvPr>
          <p:cNvSpPr>
            <a:spLocks noGrp="1"/>
          </p:cNvSpPr>
          <p:nvPr>
            <p:ph type="title"/>
          </p:nvPr>
        </p:nvSpPr>
        <p:spPr>
          <a:xfrm>
            <a:off x="1452616" y="962902"/>
            <a:ext cx="4835062" cy="2564578"/>
          </a:xfrm>
        </p:spPr>
        <p:txBody>
          <a:bodyPr vert="horz" lIns="91440" tIns="45720" rIns="91440" bIns="0" rtlCol="0" anchor="b">
            <a:normAutofit fontScale="90000"/>
          </a:bodyPr>
          <a:lstStyle/>
          <a:p>
            <a:pPr algn="l">
              <a:spcBef>
                <a:spcPct val="0"/>
              </a:spcBef>
            </a:pPr>
            <a:r>
              <a:rPr lang="en-US" sz="4100" b="0" dirty="0">
                <a:solidFill>
                  <a:schemeClr val="tx1"/>
                </a:solidFill>
                <a:latin typeface="+mj-lt"/>
                <a:ea typeface="+mj-ea"/>
                <a:cs typeface="+mj-cs"/>
              </a:rPr>
              <a:t>The main structures of omega 3 fatty acids FOUND IN TYPICAL FISH OILs</a:t>
            </a:r>
          </a:p>
        </p:txBody>
      </p:sp>
      <p:cxnSp>
        <p:nvCxnSpPr>
          <p:cNvPr id="79" name="Straight Connector 7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10FC7E3D-8FD2-4943-88A5-9E8AE5A6B35D}"/>
              </a:ext>
            </a:extLst>
          </p:cNvPr>
          <p:cNvPicPr>
            <a:picLocks noChangeAspect="1"/>
          </p:cNvPicPr>
          <p:nvPr/>
        </p:nvPicPr>
        <p:blipFill>
          <a:blip r:embed="rId3"/>
          <a:stretch>
            <a:fillRect/>
          </a:stretch>
        </p:blipFill>
        <p:spPr>
          <a:xfrm>
            <a:off x="6966669" y="805583"/>
            <a:ext cx="3215925" cy="4660762"/>
          </a:xfrm>
          <a:prstGeom prst="rect">
            <a:avLst/>
          </a:prstGeom>
        </p:spPr>
      </p:pic>
      <p:pic>
        <p:nvPicPr>
          <p:cNvPr id="81" name="Picture 8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8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69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74FF48E-21C6-4ED1-8D57-5D27A7B76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E4EA73-B3EE-41C9-8DED-BFE895585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842BE0E-6568-4C93-8675-2522EA59E826}"/>
              </a:ext>
            </a:extLst>
          </p:cNvPr>
          <p:cNvSpPr>
            <a:spLocks noGrp="1"/>
          </p:cNvSpPr>
          <p:nvPr>
            <p:ph type="title"/>
          </p:nvPr>
        </p:nvSpPr>
        <p:spPr>
          <a:xfrm>
            <a:off x="1776728" y="4613198"/>
            <a:ext cx="8654522" cy="844697"/>
          </a:xfrm>
        </p:spPr>
        <p:txBody>
          <a:bodyPr vert="horz" lIns="91440" tIns="45720" rIns="91440" bIns="45720" rtlCol="0" anchor="t">
            <a:normAutofit/>
          </a:bodyPr>
          <a:lstStyle/>
          <a:p>
            <a:pPr>
              <a:spcBef>
                <a:spcPct val="0"/>
              </a:spcBef>
            </a:pPr>
            <a:r>
              <a:rPr lang="en-US" sz="2700" b="0" dirty="0">
                <a:solidFill>
                  <a:schemeClr val="tx1"/>
                </a:solidFill>
                <a:latin typeface="+mj-lt"/>
                <a:ea typeface="+mj-ea"/>
                <a:cs typeface="+mj-cs"/>
              </a:rPr>
              <a:t>The general benefits of </a:t>
            </a:r>
            <a:r>
              <a:rPr lang="en-US" sz="2700" b="0" dirty="0" err="1">
                <a:solidFill>
                  <a:schemeClr val="tx1"/>
                </a:solidFill>
                <a:latin typeface="+mj-lt"/>
                <a:ea typeface="+mj-ea"/>
                <a:cs typeface="+mj-cs"/>
              </a:rPr>
              <a:t>dha</a:t>
            </a:r>
            <a:r>
              <a:rPr lang="en-US" sz="2700" b="0" dirty="0">
                <a:solidFill>
                  <a:schemeClr val="tx1"/>
                </a:solidFill>
                <a:latin typeface="+mj-lt"/>
                <a:ea typeface="+mj-ea"/>
                <a:cs typeface="+mj-cs"/>
              </a:rPr>
              <a:t> and </a:t>
            </a:r>
            <a:r>
              <a:rPr lang="en-US" sz="2700" b="0" dirty="0" err="1">
                <a:solidFill>
                  <a:schemeClr val="tx1"/>
                </a:solidFill>
                <a:latin typeface="+mj-lt"/>
                <a:ea typeface="+mj-ea"/>
                <a:cs typeface="+mj-cs"/>
              </a:rPr>
              <a:t>epa</a:t>
            </a:r>
            <a:r>
              <a:rPr lang="en-US" sz="2700" b="0" dirty="0">
                <a:solidFill>
                  <a:schemeClr val="tx1"/>
                </a:solidFill>
                <a:latin typeface="+mj-lt"/>
                <a:ea typeface="+mj-ea"/>
                <a:cs typeface="+mj-cs"/>
              </a:rPr>
              <a:t>. </a:t>
            </a:r>
          </a:p>
        </p:txBody>
      </p:sp>
      <p:pic>
        <p:nvPicPr>
          <p:cNvPr id="3" name="Picture 2">
            <a:extLst>
              <a:ext uri="{FF2B5EF4-FFF2-40B4-BE49-F238E27FC236}">
                <a16:creationId xmlns:a16="http://schemas.microsoft.com/office/drawing/2014/main" id="{F14D4A0C-8B9B-47A9-96F3-7713942AC91A}"/>
              </a:ext>
            </a:extLst>
          </p:cNvPr>
          <p:cNvPicPr>
            <a:picLocks noChangeAspect="1"/>
          </p:cNvPicPr>
          <p:nvPr/>
        </p:nvPicPr>
        <p:blipFill>
          <a:blip r:embed="rId4"/>
          <a:stretch>
            <a:fillRect/>
          </a:stretch>
        </p:blipFill>
        <p:spPr>
          <a:xfrm>
            <a:off x="1771137" y="643992"/>
            <a:ext cx="7939594" cy="3652214"/>
          </a:xfrm>
          <a:prstGeom prst="rect">
            <a:avLst/>
          </a:prstGeom>
        </p:spPr>
      </p:pic>
      <p:cxnSp>
        <p:nvCxnSpPr>
          <p:cNvPr id="20" name="Straight Connector 19">
            <a:extLst>
              <a:ext uri="{FF2B5EF4-FFF2-40B4-BE49-F238E27FC236}">
                <a16:creationId xmlns:a16="http://schemas.microsoft.com/office/drawing/2014/main" id="{5038F25F-EDEF-4677-BA06-9A0951D4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CDD4A4E6-AE28-4022-81BD-8F9C976B2C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41206E84-DE07-4C15-AC7E-FB739A177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5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BE0E-6568-4C93-8675-2522EA59E826}"/>
              </a:ext>
            </a:extLst>
          </p:cNvPr>
          <p:cNvSpPr>
            <a:spLocks noGrp="1"/>
          </p:cNvSpPr>
          <p:nvPr>
            <p:ph type="title"/>
          </p:nvPr>
        </p:nvSpPr>
        <p:spPr>
          <a:xfrm>
            <a:off x="498857" y="500443"/>
            <a:ext cx="10567774" cy="1325564"/>
          </a:xfrm>
        </p:spPr>
        <p:txBody>
          <a:bodyPr/>
          <a:lstStyle/>
          <a:p>
            <a:r>
              <a:rPr lang="en-US" dirty="0"/>
              <a:t>HOW DOES EPA and DHA impact brain health/mental wellness?</a:t>
            </a:r>
          </a:p>
        </p:txBody>
      </p:sp>
      <p:sp>
        <p:nvSpPr>
          <p:cNvPr id="3" name="TextBox 2">
            <a:extLst>
              <a:ext uri="{FF2B5EF4-FFF2-40B4-BE49-F238E27FC236}">
                <a16:creationId xmlns:a16="http://schemas.microsoft.com/office/drawing/2014/main" id="{FF84A152-A978-453C-BA32-436283BEDC53}"/>
              </a:ext>
            </a:extLst>
          </p:cNvPr>
          <p:cNvSpPr txBox="1"/>
          <p:nvPr/>
        </p:nvSpPr>
        <p:spPr>
          <a:xfrm>
            <a:off x="941832" y="2231136"/>
            <a:ext cx="9262872" cy="4247317"/>
          </a:xfrm>
          <a:prstGeom prst="rect">
            <a:avLst/>
          </a:prstGeom>
          <a:noFill/>
        </p:spPr>
        <p:txBody>
          <a:bodyPr wrap="square" rtlCol="0">
            <a:spAutoFit/>
          </a:bodyPr>
          <a:lstStyle/>
          <a:p>
            <a:r>
              <a:rPr lang="en-US" b="1" dirty="0"/>
              <a:t>EPA</a:t>
            </a:r>
            <a:r>
              <a:rPr lang="en-US" dirty="0"/>
              <a:t> levels are linked to a reduced risk of depression. These fats support serotonin — a nerve messenger that helps balance your mood. In addition, they have anti-inflammatory effects on nerve cells, which may reduce depression risk as well! (aside from their general health benefits)</a:t>
            </a:r>
          </a:p>
          <a:p>
            <a:endParaRPr lang="en-US" dirty="0"/>
          </a:p>
          <a:p>
            <a:r>
              <a:rPr lang="en-US" b="1" dirty="0"/>
              <a:t>DHA</a:t>
            </a:r>
            <a:r>
              <a:rPr lang="en-US" dirty="0"/>
              <a:t> is a major structural and functional fat found in the brain and eyes and is also a key component of the tissue found in the heart and cardiovascular system. </a:t>
            </a:r>
            <a:r>
              <a:rPr lang="en-US" b="1" dirty="0"/>
              <a:t>DHA</a:t>
            </a:r>
            <a:r>
              <a:rPr lang="en-US" dirty="0"/>
              <a:t> is one of the omega-3 fats recommended by the American Heart Association and USDA Dietary Guidelines for </a:t>
            </a:r>
            <a:r>
              <a:rPr lang="en-US" b="1" dirty="0"/>
              <a:t>good</a:t>
            </a:r>
            <a:r>
              <a:rPr lang="en-US" dirty="0"/>
              <a:t> cardiovascular health.</a:t>
            </a:r>
          </a:p>
          <a:p>
            <a:endParaRPr lang="en-US" dirty="0"/>
          </a:p>
          <a:p>
            <a:r>
              <a:rPr lang="en-US" dirty="0"/>
              <a:t>EPA and DHA do different things, so you need them both, especially for the brain. If your goal is reducing cellular inflammation, then you probably need more EPA than DHA. How much more? Probably twice the levels or four times the levels, nonetheless you always cover your bets with omega-3 fatty acids by using both EPA and DHA at the same time. They are synergistic and help </a:t>
            </a:r>
            <a:r>
              <a:rPr lang="en-US" dirty="0" err="1"/>
              <a:t>eachother</a:t>
            </a:r>
            <a:r>
              <a:rPr lang="en-US" dirty="0"/>
              <a:t>. </a:t>
            </a:r>
          </a:p>
          <a:p>
            <a:endParaRPr lang="en-US" dirty="0"/>
          </a:p>
        </p:txBody>
      </p:sp>
    </p:spTree>
    <p:extLst>
      <p:ext uri="{BB962C8B-B14F-4D97-AF65-F5344CB8AC3E}">
        <p14:creationId xmlns:p14="http://schemas.microsoft.com/office/powerpoint/2010/main" val="8889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FDD2107-26F1-4411-AE5A-756D252849FE}"/>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pPr algn="l">
              <a:spcBef>
                <a:spcPct val="0"/>
              </a:spcBef>
            </a:pPr>
            <a:r>
              <a:rPr lang="en-US" b="0" dirty="0">
                <a:solidFill>
                  <a:schemeClr val="tx1"/>
                </a:solidFill>
                <a:latin typeface="+mj-lt"/>
                <a:ea typeface="+mj-ea"/>
                <a:cs typeface="+mj-cs"/>
              </a:rPr>
              <a:t>CLINICAL STUDIES FOR OVER 40 YEARS OF PUFAS</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5837A7-91C3-490C-9D64-4C3B66A286B8}"/>
              </a:ext>
            </a:extLst>
          </p:cNvPr>
          <p:cNvPicPr>
            <a:picLocks noChangeAspect="1"/>
          </p:cNvPicPr>
          <p:nvPr/>
        </p:nvPicPr>
        <p:blipFill>
          <a:blip r:embed="rId4"/>
          <a:stretch>
            <a:fillRect/>
          </a:stretch>
        </p:blipFill>
        <p:spPr>
          <a:xfrm>
            <a:off x="4958260" y="1116345"/>
            <a:ext cx="5603147" cy="3866172"/>
          </a:xfrm>
          <a:prstGeom prst="rect">
            <a:avLst/>
          </a:prstGeom>
        </p:spPr>
      </p:pic>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7BF6-081C-4661-88A4-80CFBB12C42E}"/>
              </a:ext>
            </a:extLst>
          </p:cNvPr>
          <p:cNvSpPr>
            <a:spLocks noGrp="1"/>
          </p:cNvSpPr>
          <p:nvPr>
            <p:ph type="title"/>
          </p:nvPr>
        </p:nvSpPr>
        <p:spPr>
          <a:xfrm>
            <a:off x="812113" y="591414"/>
            <a:ext cx="10567774" cy="1325564"/>
          </a:xfrm>
        </p:spPr>
        <p:txBody>
          <a:bodyPr/>
          <a:lstStyle/>
          <a:p>
            <a:r>
              <a:rPr lang="en-US" dirty="0"/>
              <a:t>Why FISH SOURCE vs plant source for omega 3s?</a:t>
            </a:r>
          </a:p>
        </p:txBody>
      </p:sp>
      <p:sp>
        <p:nvSpPr>
          <p:cNvPr id="3" name="Rectangle 2">
            <a:extLst>
              <a:ext uri="{FF2B5EF4-FFF2-40B4-BE49-F238E27FC236}">
                <a16:creationId xmlns:a16="http://schemas.microsoft.com/office/drawing/2014/main" id="{774799D8-68CF-4C0D-AA8B-CFB6B4035179}"/>
              </a:ext>
            </a:extLst>
          </p:cNvPr>
          <p:cNvSpPr/>
          <p:nvPr/>
        </p:nvSpPr>
        <p:spPr>
          <a:xfrm>
            <a:off x="926592" y="2136338"/>
            <a:ext cx="10997184" cy="2862322"/>
          </a:xfrm>
          <a:prstGeom prst="rect">
            <a:avLst/>
          </a:prstGeom>
        </p:spPr>
        <p:txBody>
          <a:bodyPr wrap="square">
            <a:spAutoFit/>
          </a:bodyPr>
          <a:lstStyle/>
          <a:p>
            <a:r>
              <a:rPr lang="en-US" dirty="0"/>
              <a:t>Plant based omega 3s that you would find in fruits, vegetables, nuts, seeds, etc. are good, but typically do not contain DHA or EPA. They have an omega 3 called ALA (alpha </a:t>
            </a:r>
            <a:r>
              <a:rPr lang="en-US" dirty="0" err="1"/>
              <a:t>lineolic</a:t>
            </a:r>
            <a:r>
              <a:rPr lang="en-US" dirty="0"/>
              <a:t> acid) which is a structurally shorter chain of PUFA that is much less effective in cellular growth. The main problem with ALA is that to have the good effects attributed to omega-3s, it must be converted by a limited supply of enzymes into EPA and DHA. </a:t>
            </a:r>
          </a:p>
          <a:p>
            <a:endParaRPr lang="en-US" dirty="0"/>
          </a:p>
          <a:p>
            <a:r>
              <a:rPr lang="en-US" dirty="0"/>
              <a:t>If your body can’t convert it, then the ALA is exponentially less effective. Fish contains the highest concentration of EPA and DHA  which are the omega 3s that are beneficial to human health. Therefore fish oil remains the best source of EPA and DHA concentrations today. Studies show that about 5% - 8% of dietary ALA is converted to EPA in the human body. You would have to consume a TON of plant-based omega 3s (ALA) to achieve half of the amount of EPA and DHA necessary for the benefits targeted here. </a:t>
            </a:r>
          </a:p>
        </p:txBody>
      </p:sp>
    </p:spTree>
    <p:extLst>
      <p:ext uri="{BB962C8B-B14F-4D97-AF65-F5344CB8AC3E}">
        <p14:creationId xmlns:p14="http://schemas.microsoft.com/office/powerpoint/2010/main" val="60469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0" name="Rectangle 30">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Picture 3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34">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6">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5" name="Rectangle 38">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0">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Rectangle 42">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44">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59" name="Rectangle 46">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2BE0E-6568-4C93-8675-2522EA59E826}"/>
              </a:ext>
            </a:extLst>
          </p:cNvPr>
          <p:cNvSpPr>
            <a:spLocks noGrp="1"/>
          </p:cNvSpPr>
          <p:nvPr>
            <p:ph type="title"/>
          </p:nvPr>
        </p:nvSpPr>
        <p:spPr>
          <a:xfrm>
            <a:off x="1346958" y="1231746"/>
            <a:ext cx="9497781" cy="3858440"/>
          </a:xfrm>
        </p:spPr>
        <p:txBody>
          <a:bodyPr vert="horz" lIns="91440" tIns="45720" rIns="91440" bIns="0" rtlCol="0" anchor="ctr">
            <a:normAutofit fontScale="90000"/>
          </a:bodyPr>
          <a:lstStyle/>
          <a:p>
            <a:pPr>
              <a:spcBef>
                <a:spcPct val="0"/>
              </a:spcBef>
            </a:pPr>
            <a:br>
              <a:rPr lang="en-US" sz="1800" b="0" dirty="0">
                <a:solidFill>
                  <a:srgbClr val="454545"/>
                </a:solidFill>
                <a:latin typeface="+mj-lt"/>
                <a:ea typeface="+mj-ea"/>
                <a:cs typeface="+mj-cs"/>
              </a:rPr>
            </a:br>
            <a:br>
              <a:rPr lang="en-US" sz="1800" b="0" dirty="0">
                <a:solidFill>
                  <a:srgbClr val="454545"/>
                </a:solidFill>
                <a:latin typeface="+mj-lt"/>
                <a:ea typeface="+mj-ea"/>
                <a:cs typeface="+mj-cs"/>
              </a:rPr>
            </a:br>
            <a:br>
              <a:rPr lang="en-US" sz="1800" b="0" dirty="0">
                <a:solidFill>
                  <a:srgbClr val="454545"/>
                </a:solidFill>
                <a:latin typeface="+mj-lt"/>
                <a:ea typeface="+mj-ea"/>
                <a:cs typeface="+mj-cs"/>
              </a:rPr>
            </a:br>
            <a:r>
              <a:rPr lang="en-US" sz="2700" b="0" dirty="0">
                <a:solidFill>
                  <a:srgbClr val="7030A0"/>
                </a:solidFill>
                <a:latin typeface="+mj-lt"/>
                <a:ea typeface="+mj-ea"/>
                <a:cs typeface="+mj-cs"/>
              </a:rPr>
              <a:t>What are the most important considerations when choosing a fish oil supplement?</a:t>
            </a:r>
            <a:br>
              <a:rPr lang="en-US" sz="2700" b="0" dirty="0">
                <a:solidFill>
                  <a:srgbClr val="FF0000"/>
                </a:solidFill>
                <a:latin typeface="+mj-lt"/>
                <a:ea typeface="+mj-ea"/>
                <a:cs typeface="+mj-cs"/>
              </a:rPr>
            </a:br>
            <a:br>
              <a:rPr lang="en-US" sz="2700" b="0" dirty="0">
                <a:solidFill>
                  <a:srgbClr val="FF0000"/>
                </a:solidFill>
                <a:latin typeface="+mj-lt"/>
                <a:ea typeface="+mj-ea"/>
                <a:cs typeface="+mj-cs"/>
              </a:rPr>
            </a:br>
            <a:r>
              <a:rPr lang="en-US" sz="2700" b="0" dirty="0">
                <a:solidFill>
                  <a:srgbClr val="FF0000"/>
                </a:solidFill>
                <a:latin typeface="+mj-lt"/>
                <a:ea typeface="+mj-ea"/>
                <a:cs typeface="+mj-cs"/>
              </a:rPr>
              <a:t>1. Sourcing</a:t>
            </a:r>
            <a:br>
              <a:rPr lang="en-US" sz="2700" b="0" dirty="0">
                <a:solidFill>
                  <a:srgbClr val="FF0000"/>
                </a:solidFill>
                <a:latin typeface="+mj-lt"/>
                <a:ea typeface="+mj-ea"/>
                <a:cs typeface="+mj-cs"/>
              </a:rPr>
            </a:br>
            <a:r>
              <a:rPr lang="en-US" sz="2700" b="0" dirty="0">
                <a:solidFill>
                  <a:srgbClr val="FF0000"/>
                </a:solidFill>
                <a:latin typeface="+mj-lt"/>
                <a:ea typeface="+mj-ea"/>
                <a:cs typeface="+mj-cs"/>
              </a:rPr>
              <a:t>2. quality/contaminates</a:t>
            </a:r>
            <a:br>
              <a:rPr lang="en-US" sz="2700" b="0" dirty="0">
                <a:solidFill>
                  <a:srgbClr val="FF0000"/>
                </a:solidFill>
                <a:latin typeface="+mj-lt"/>
                <a:ea typeface="+mj-ea"/>
                <a:cs typeface="+mj-cs"/>
              </a:rPr>
            </a:br>
            <a:r>
              <a:rPr lang="en-US" sz="2700" b="0" dirty="0">
                <a:solidFill>
                  <a:srgbClr val="FF0000"/>
                </a:solidFill>
                <a:latin typeface="+mj-lt"/>
                <a:ea typeface="+mj-ea"/>
                <a:cs typeface="+mj-cs"/>
              </a:rPr>
              <a:t>3.Mechanism of action</a:t>
            </a:r>
            <a:br>
              <a:rPr lang="en-US" sz="2700" b="0" dirty="0">
                <a:solidFill>
                  <a:srgbClr val="FF0000"/>
                </a:solidFill>
                <a:latin typeface="+mj-lt"/>
                <a:ea typeface="+mj-ea"/>
                <a:cs typeface="+mj-cs"/>
              </a:rPr>
            </a:br>
            <a:r>
              <a:rPr lang="en-US" sz="2700" b="0" dirty="0">
                <a:solidFill>
                  <a:srgbClr val="FF0000"/>
                </a:solidFill>
                <a:latin typeface="+mj-lt"/>
                <a:ea typeface="+mj-ea"/>
                <a:cs typeface="+mj-cs"/>
              </a:rPr>
              <a:t>4. Substantiation </a:t>
            </a:r>
            <a:br>
              <a:rPr lang="en-US" sz="2700" b="0" dirty="0">
                <a:solidFill>
                  <a:srgbClr val="FF0000"/>
                </a:solidFill>
                <a:latin typeface="+mj-lt"/>
                <a:ea typeface="+mj-ea"/>
                <a:cs typeface="+mj-cs"/>
              </a:rPr>
            </a:br>
            <a:r>
              <a:rPr lang="en-US" sz="2700" b="0" dirty="0">
                <a:solidFill>
                  <a:srgbClr val="FF0000"/>
                </a:solidFill>
                <a:latin typeface="+mj-lt"/>
                <a:ea typeface="+mj-ea"/>
                <a:cs typeface="+mj-cs"/>
              </a:rPr>
              <a:t>5. ratio of omega 3s delivered</a:t>
            </a:r>
            <a:br>
              <a:rPr lang="en-US" sz="2700" b="0" dirty="0">
                <a:solidFill>
                  <a:srgbClr val="FF0000"/>
                </a:solidFill>
                <a:latin typeface="+mj-lt"/>
                <a:ea typeface="+mj-ea"/>
                <a:cs typeface="+mj-cs"/>
              </a:rPr>
            </a:br>
            <a:r>
              <a:rPr lang="en-US" sz="2700" b="0" dirty="0">
                <a:solidFill>
                  <a:srgbClr val="FF0000"/>
                </a:solidFill>
                <a:latin typeface="+mj-lt"/>
                <a:ea typeface="+mj-ea"/>
                <a:cs typeface="+mj-cs"/>
              </a:rPr>
              <a:t>6. total omega 3 CONTENT</a:t>
            </a:r>
            <a:br>
              <a:rPr lang="en-US" sz="2700" b="0" dirty="0">
                <a:solidFill>
                  <a:srgbClr val="FF0000"/>
                </a:solidFill>
                <a:latin typeface="+mj-lt"/>
                <a:ea typeface="+mj-ea"/>
                <a:cs typeface="+mj-cs"/>
              </a:rPr>
            </a:br>
            <a:r>
              <a:rPr lang="en-US" sz="2700" b="0" dirty="0">
                <a:solidFill>
                  <a:srgbClr val="FF0000"/>
                </a:solidFill>
                <a:latin typeface="+mj-lt"/>
                <a:ea typeface="+mj-ea"/>
                <a:cs typeface="+mj-cs"/>
              </a:rPr>
              <a:t>7. cost</a:t>
            </a:r>
            <a:br>
              <a:rPr lang="en-US" sz="1800" b="0" dirty="0">
                <a:solidFill>
                  <a:srgbClr val="454545"/>
                </a:solidFill>
                <a:latin typeface="+mj-lt"/>
                <a:ea typeface="+mj-ea"/>
                <a:cs typeface="+mj-cs"/>
              </a:rPr>
            </a:br>
            <a:endParaRPr lang="en-US" sz="1800" b="0" dirty="0">
              <a:solidFill>
                <a:srgbClr val="454545"/>
              </a:solidFill>
              <a:latin typeface="+mj-lt"/>
              <a:ea typeface="+mj-ea"/>
              <a:cs typeface="+mj-cs"/>
            </a:endParaRPr>
          </a:p>
        </p:txBody>
      </p:sp>
      <p:pic>
        <p:nvPicPr>
          <p:cNvPr id="49" name="Picture 48">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4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3967</Words>
  <Application>Microsoft Office PowerPoint</Application>
  <PresentationFormat>Widescreen</PresentationFormat>
  <Paragraphs>194</Paragraphs>
  <Slides>31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Gill Sans MT</vt:lpstr>
      <vt:lpstr>Verdana</vt:lpstr>
      <vt:lpstr>Wingdings</vt:lpstr>
      <vt:lpstr>Gallery</vt:lpstr>
      <vt:lpstr>PowerPoint Presentation</vt:lpstr>
      <vt:lpstr>PowerPoint Presentation</vt:lpstr>
      <vt:lpstr> WHY Fish oil WHY SIGNIFICANT?    FISH OIL CONTAINS OMEGA 3s AKA (PUFA) polyunsaturated fatty acids that are beneficial for their cellular benefits in multiple areas of our bodies.   Docosahexaenoic acid, or DHA, and eicosapentaenoic acid, or EPA, are THE MAIN OMEGA 3s and are beneficial forms of omega-3 fatty acids.  There ARE countless data points in science that show that DHA and EPA may be valuable in COGNITIVE HEALTH, BRAIN HEALTH, JOINT HEALTH, ,RA, CARDIOVASCULAR HEALTH and MANY OTHERS.   A diet rich in omega-3 fatty acids should be viewed as an essential supplementation for overall health, and brain maintenance!  </vt:lpstr>
      <vt:lpstr>The main structures of omega 3 fatty acids FOUND IN TYPICAL FISH OILs</vt:lpstr>
      <vt:lpstr>The general benefits of dha and epa. </vt:lpstr>
      <vt:lpstr>HOW DOES EPA and DHA impact brain health/mental wellness?</vt:lpstr>
      <vt:lpstr>CLINICAL STUDIES FOR OVER 40 YEARS OF PUFAS</vt:lpstr>
      <vt:lpstr>Why FISH SOURCE vs plant source for omega 3s?</vt:lpstr>
      <vt:lpstr>   What are the most important considerations when choosing a fish oil supplement?  1. Sourcing 2. quality/contaminates 3.Mechanism of action 4. Substantiation  5. ratio of omega 3s delivered 6. total omega 3 CONTENT 7. cost </vt:lpstr>
      <vt:lpstr>PowerPoint Presentation</vt:lpstr>
      <vt:lpstr>PowerPoint Presentation</vt:lpstr>
      <vt:lpstr>PowerPoint Presentation</vt:lpstr>
      <vt:lpstr>PowerPoint Presentation</vt:lpstr>
      <vt:lpstr>PowerPoint Presentation</vt:lpstr>
      <vt:lpstr>PowerPoint Presentation</vt:lpstr>
      <vt:lpstr>Mental Wellness specific Blend</vt:lpstr>
      <vt:lpstr>What is CLPA2</vt:lpstr>
      <vt:lpstr>Mechanism of action 2  HOW DOES THIS WORK</vt:lpstr>
      <vt:lpstr>PowerPoint Presentation</vt:lpstr>
      <vt:lpstr> WHY a 5:1 ratio of epa to dha?  </vt:lpstr>
      <vt:lpstr>PowerPoint Presentation</vt:lpstr>
      <vt:lpstr>PowerPoint Presentation</vt:lpstr>
      <vt:lpstr>PowerPoint Presentation</vt:lpstr>
      <vt:lpstr>PowerPoint Presentation</vt:lpstr>
      <vt:lpstr>RAW MATERIAL IN THEORY</vt:lpstr>
      <vt:lpstr>APPLICATION/ACTUAL PRODUCT</vt:lpstr>
      <vt:lpstr>Innovative DESIGN</vt:lpstr>
      <vt:lpstr>Why Lavender? </vt:lpstr>
      <vt:lpstr>PowerPoint Presentation</vt:lpstr>
      <vt:lpstr>Redesigned, improved, specific. </vt:lpstr>
      <vt:lpstr>This is available 11/20/19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Quach</dc:creator>
  <cp:lastModifiedBy>Michael Quach</cp:lastModifiedBy>
  <cp:revision>1</cp:revision>
  <dcterms:created xsi:type="dcterms:W3CDTF">2019-11-21T18:52:30Z</dcterms:created>
  <dcterms:modified xsi:type="dcterms:W3CDTF">2019-11-22T01:55:58Z</dcterms:modified>
</cp:coreProperties>
</file>