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7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45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31"/>
  </p:normalViewPr>
  <p:slideViewPr>
    <p:cSldViewPr snapToGrid="0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9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18976-C0B1-4610-A949-8ECC2B906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BB482F-3A83-479E-A069-1F98822E5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004DA-FF83-4CFE-A1A1-E71CC6BF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BA256-48A8-4DB2-A87A-1FABF745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01947-907C-433D-BDD6-35436591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B808E-6125-4661-A0CD-88926B86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60B217-0013-4129-AA9B-AF63AC474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FA478-FDBA-4BD2-A0A6-8EEB3F72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1B619-58F4-459D-B325-E112314C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3558F-64F8-413D-B149-2F53B7AE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9251B-E677-4432-87E8-50FC6C5C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427AA-FE38-4077-AF93-40B6DE964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710DFD-C28A-4411-AC2A-98466526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C649AA-4796-4FF4-84CF-012D9E4F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2E095-6DEC-411D-9688-DD17F1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47186-B033-4A87-9C74-FBFDCD57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7D694-3DF1-444B-9C99-F14F0EAF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30387A-7C1C-436A-ADCB-789A0F0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D3868D-5753-422C-8D41-A6B5529E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212C8-5953-4915-BEB9-A59D1522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5DBB4-69F7-4069-8AF5-702CBCBC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2E384-655F-4D23-B88E-A69363B7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573DF0-D461-4204-804B-C7A20432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54DAD-0100-4CA1-B0B2-BE58CAEB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6DBB0-6F8D-4E9E-B6FD-4631985C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6B778-D21D-465F-BCD0-5F9FB61B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3CB52-F0D9-46A4-A996-88AEE2614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15BD36-3D0F-4B17-ACB3-9E43E4C8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D6FB2D-4EBB-4EC0-8B46-557610C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897FEE-C22A-4A51-B888-7CAE834E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7B47A7-EBE4-4EF8-8B2F-F6CC97A2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5C62E-6EDA-4015-98E1-D0B340E4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6322D2-FB77-4622-80B9-2DE1F2A2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961CDB-F83B-4ED4-BE41-79D60FC0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C0B64-9588-402F-87FE-99F0CC8ED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2D7B14-3736-4763-8ABA-32603F2D6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3D4DA5-0955-4542-AE69-9DD4E887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DD3BE3-C17F-4BBA-A4D6-4E193042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387E60-E934-47CD-8C63-9935EF6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253DF-E936-4F3C-896F-369B551A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BC09E4-7205-4773-967A-77069A1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458D73-6C7D-4BEB-B6D9-31B9A68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E518-5DDB-41BA-B36F-DE7545E0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4AD8C4-F84B-4D1F-AED7-04FF01A7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CF7D84-8243-42FF-BDBC-8C9A6D2F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74E79D-A24A-444B-8C26-29EE52A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C1322-E0E8-4485-A6B5-E5FEA06D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A787D-5391-42C2-8378-25852136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61AFC9-A3E4-43CD-A23B-6A7F0A7D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61741-DD77-4810-86BE-C19896CB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B3094F-47F0-4E86-9080-A7768E56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16C58C-D550-4D5B-BF84-C41488B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BA24D-7062-4B80-9329-31B1CB12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D27911-4AA7-4E86-9B51-15999668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1F6DC6-4137-45D1-9BC9-2199B90F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678738-31E2-4532-B42D-9135483E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5EC46E-C06E-4F21-9538-DDC5D5D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ED4FE6-EE4B-4B2A-BA8E-0EA94171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7A18BC-C3AD-4882-9513-4B802A71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6EC6BA-EB6F-4094-A30C-3D257027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3E193-086D-4D5C-9A51-D49527144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32BA-31D4-4BE4-9DCA-BB64AA9A0275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75D46-A5F1-4E85-9764-EF8E7A31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FDEED-BC08-4774-BDE6-5C9A6BC2F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47DE9D-8E94-4F45-9224-4D15D1BA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xmlns="" id="{32E3D262-BEF1-4537-8CE9-9BAE8ED96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xmlns="" id="{3DCF6FFE-2276-495C-A11F-C90EFB545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xmlns="" id="{5E3DE0F3-C150-495B-8CF9-45E956E46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4AF29-2E3A-49C2-A8B4-AB1B05A4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24C598-E037-4A0A-9B1B-E746A187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xmlns="" id="{5BE51AC4-5361-42C2-A1A4-F26A5D68F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xmlns="" id="{5206D4A0-E227-4BE5-AE68-A77ABA167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xmlns="" id="{F14C0ACC-C31D-4BE2-B842-8B0E830D3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xmlns="" id="{09822690-7699-4E80-8335-FFEE92C8F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xmlns="" id="{8F543FC6-F2B2-43D1-A503-AB128E624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xmlns="" id="{48F93993-BC9E-455B-B666-D63A1B371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xmlns="" id="{5819244B-E03D-4264-B9C1-BCC4DC13D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xmlns="" id="{02BB9655-7275-4407-AE1D-05E29C34F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xmlns="" id="{A50CABA1-04A6-423A-81D9-4F1B32E42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xmlns="" id="{200D0298-DCB3-4A0A-A55E-C48A13045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Nguyen</dc:creator>
  <cp:lastModifiedBy>Shawn Talbott</cp:lastModifiedBy>
  <cp:revision>6</cp:revision>
  <dcterms:created xsi:type="dcterms:W3CDTF">2017-10-25T16:34:58Z</dcterms:created>
  <dcterms:modified xsi:type="dcterms:W3CDTF">2017-11-16T23:50:17Z</dcterms:modified>
</cp:coreProperties>
</file>