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73" r:id="rId11"/>
    <p:sldId id="352" r:id="rId12"/>
    <p:sldId id="347" r:id="rId13"/>
    <p:sldId id="348" r:id="rId14"/>
    <p:sldId id="349" r:id="rId15"/>
    <p:sldId id="350" r:id="rId16"/>
    <p:sldId id="351" r:id="rId17"/>
    <p:sldId id="282" r:id="rId18"/>
    <p:sldId id="295" r:id="rId19"/>
    <p:sldId id="296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31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7" autoAdjust="0"/>
    <p:restoredTop sz="94595"/>
  </p:normalViewPr>
  <p:slideViewPr>
    <p:cSldViewPr snapToGrid="0">
      <p:cViewPr>
        <p:scale>
          <a:sx n="81" d="100"/>
          <a:sy n="81" d="100"/>
        </p:scale>
        <p:origin x="5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E80FA-8907-DC4B-9411-668D93E1A8C4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18E33-CE4F-EC43-847D-FCFC5B65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4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18976-C0B1-4610-A949-8ECC2B906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BB482F-3A83-479E-A069-1F98822E5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5004DA-FF83-4CFE-A1A1-E71CC6BF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1BA256-48A8-4DB2-A87A-1FABF745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01947-907C-433D-BDD6-35436591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1B808E-6125-4661-A0CD-88926B86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60B217-0013-4129-AA9B-AF63AC474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5FA478-FDBA-4BD2-A0A6-8EEB3F72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01B619-58F4-459D-B325-E112314C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83558F-64F8-413D-B149-2F53B7AE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0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49251B-E677-4432-87E8-50FC6C5C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A427AA-FE38-4077-AF93-40B6DE964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710DFD-C28A-4411-AC2A-98466526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C649AA-4796-4FF4-84CF-012D9E4F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A2E095-6DEC-411D-9688-DD17F1FA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647186-B033-4A87-9C74-FBFDCD57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7D694-3DF1-444B-9C99-F14F0EAF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30387A-7C1C-436A-ADCB-789A0F01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3868D-5753-422C-8D41-A6B5529E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6212C8-5953-4915-BEB9-A59D1522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6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5DBB4-69F7-4069-8AF5-702CBCBC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F2E384-655F-4D23-B88E-A69363B7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573DF0-D461-4204-804B-C7A20432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54DAD-0100-4CA1-B0B2-BE58CAEB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6DBB0-6F8D-4E9E-B6FD-4631985C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6B778-D21D-465F-BCD0-5F9FB61B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3CB52-F0D9-46A4-A996-88AEE2614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15BD36-3D0F-4B17-ACB3-9E43E4C8D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D6FB2D-4EBB-4EC0-8B46-557610CD5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897FEE-C22A-4A51-B888-7CAE834E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7B47A7-EBE4-4EF8-8B2F-F6CC97A2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7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5C62E-6EDA-4015-98E1-D0B340E4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6322D2-FB77-4622-80B9-2DE1F2A21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961CDB-F83B-4ED4-BE41-79D60FC0C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9C0B64-9588-402F-87FE-99F0CC8ED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2D7B14-3736-4763-8ABA-32603F2D6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3D4DA5-0955-4542-AE69-9DD4E887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DD3BE3-C17F-4BBA-A4D6-4E193042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387E60-E934-47CD-8C63-9935EF66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253DF-E936-4F3C-896F-369B551A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BC09E4-7205-4773-967A-77069A1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458D73-6C7D-4BEB-B6D9-31B9A688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E518-5DDB-41BA-B36F-DE7545E0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4AD8C4-F84B-4D1F-AED7-04FF01A7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CF7D84-8243-42FF-BDBC-8C9A6D2F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74E79D-A24A-444B-8C26-29EE52AC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C1322-E0E8-4485-A6B5-E5FEA06D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BA787D-5391-42C2-8378-25852136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61AFC9-A3E4-43CD-A23B-6A7F0A7DA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861741-DD77-4810-86BE-C19896CB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B3094F-47F0-4E86-9080-A7768E56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16C58C-D550-4D5B-BF84-C41488B4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BA24D-7062-4B80-9329-31B1CB12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D27911-4AA7-4E86-9B51-159996689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1F6DC6-4137-45D1-9BC9-2199B90F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678738-31E2-4532-B42D-9135483E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5EC46E-C06E-4F21-9538-DDC5D5D7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ED4FE6-EE4B-4B2A-BA8E-0EA94171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2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7A18BC-C3AD-4882-9513-4B802A71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6EC6BA-EB6F-4094-A30C-3D257027F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D3E193-086D-4D5C-9A51-D49527144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32BA-31D4-4BE4-9DCA-BB64AA9A027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C75D46-A5F1-4E85-9764-EF8E7A31B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FDEED-BC08-4774-BDE6-5C9A6BC2F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DDEA-08AF-4D0D-BE13-93F953EC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87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xmlns="" id="{2496CA54-54A2-4544-A336-C893632DF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xmlns="" id="{536B1F15-BA79-4C44-8389-1F5615484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677" y="-28524"/>
            <a:ext cx="4209392" cy="690642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789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59" y="0"/>
            <a:ext cx="8844356" cy="68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295" y="1289154"/>
            <a:ext cx="4985062" cy="498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7" y="2046574"/>
            <a:ext cx="5203705" cy="34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39" y="0"/>
            <a:ext cx="5147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644" y="843199"/>
            <a:ext cx="6871356" cy="5158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"/>
            <a:ext cx="5320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57" y="0"/>
            <a:ext cx="10191495" cy="68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xmlns="" id="{D03D58AA-F6B3-43A1-9BB7-6700E8144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DCDACB-D9CB-46D9-B461-4D9454A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xmlns="" id="{15141E10-30A8-43EC-8187-70674651C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xmlns="" id="{F82E580D-EA45-4AEA-B382-1DE7A354B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3AA1A5-079F-40F4-BCE8-9DEFC53A6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xmlns="" id="{E40B4DDE-73AD-458B-8BBD-7DE4F9477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DBBE1B-D6E9-486D-B01D-26B35A3D6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xmlns="" id="{DED52A5A-C216-4467-8E64-F93D642B6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364EEA-6D1E-4800-B989-DF3EF9610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xmlns="" id="{82A03C1A-8C58-4603-A7FE-105B8928D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xmlns="" id="{8D41961F-ADC1-45DA-B58B-7C3B2E4D4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xmlns="" id="{5268C95D-A0D6-4944-B801-8F9917E7FB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xmlns="" id="{17319F91-58C4-479C-90EE-8A3031FDA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9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BE9FBB-86D7-42DC-859E-B7B37AB8F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xmlns="" id="{9407F2A0-37FB-4EC1-96B7-57982209E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xmlns="" id="{71003AF0-67F0-49A9-A661-39908DC9D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xmlns="" id="{7960AD51-38BA-41B6-88AC-DE3FEFE50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xmlns="" id="{97CCE770-E1F3-4042-B531-82CB4B4A19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xmlns="" id="{D47B7BF0-C113-444B-A534-C0350BA37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B57238-B8DD-4C0A-BF7E-3433645C8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xmlns="" id="{CD1F7B45-A897-4D3E-B047-8D954F7F81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xmlns="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xmlns="" id="{ADE45DBF-C362-4F25-8C91-46C68CB82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xmlns="" id="{6A44899D-72D5-4553-BBEB-99876A94E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xmlns="" id="{F49582DF-D4E0-4F3C-944E-FA9B9B35CE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xmlns="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xmlns="" id="{A3766993-E890-4910-84EB-8CD3A0439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xmlns="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xmlns="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Nguyen</dc:creator>
  <cp:lastModifiedBy>Shawn Talbott</cp:lastModifiedBy>
  <cp:revision>11</cp:revision>
  <dcterms:created xsi:type="dcterms:W3CDTF">2017-10-25T16:34:58Z</dcterms:created>
  <dcterms:modified xsi:type="dcterms:W3CDTF">2017-12-08T01:56:11Z</dcterms:modified>
</cp:coreProperties>
</file>