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361" r:id="rId4"/>
    <p:sldId id="260" r:id="rId5"/>
    <p:sldId id="261" r:id="rId6"/>
    <p:sldId id="262" r:id="rId7"/>
    <p:sldId id="264" r:id="rId8"/>
    <p:sldId id="265" r:id="rId9"/>
    <p:sldId id="266" r:id="rId10"/>
    <p:sldId id="267" r:id="rId11"/>
    <p:sldId id="268" r:id="rId12"/>
    <p:sldId id="276" r:id="rId13"/>
    <p:sldId id="349" r:id="rId14"/>
    <p:sldId id="354" r:id="rId15"/>
    <p:sldId id="360" r:id="rId16"/>
    <p:sldId id="363" r:id="rId17"/>
    <p:sldId id="358" r:id="rId18"/>
    <p:sldId id="347" r:id="rId19"/>
    <p:sldId id="351" r:id="rId20"/>
    <p:sldId id="352" r:id="rId21"/>
    <p:sldId id="359" r:id="rId22"/>
    <p:sldId id="362" r:id="rId23"/>
    <p:sldId id="348" r:id="rId24"/>
    <p:sldId id="285" r:id="rId25"/>
    <p:sldId id="287" r:id="rId26"/>
    <p:sldId id="288" r:id="rId27"/>
    <p:sldId id="291" r:id="rId28"/>
    <p:sldId id="292" r:id="rId29"/>
    <p:sldId id="293" r:id="rId30"/>
    <p:sldId id="297" r:id="rId31"/>
    <p:sldId id="298" r:id="rId32"/>
    <p:sldId id="302" r:id="rId33"/>
    <p:sldId id="303" r:id="rId34"/>
    <p:sldId id="307" r:id="rId35"/>
    <p:sldId id="310" r:id="rId36"/>
    <p:sldId id="311" r:id="rId37"/>
    <p:sldId id="317" r:id="rId38"/>
    <p:sldId id="330" r:id="rId39"/>
    <p:sldId id="334" r:id="rId40"/>
    <p:sldId id="337" r:id="rId41"/>
    <p:sldId id="340" r:id="rId42"/>
    <p:sldId id="344" r:id="rId43"/>
    <p:sldId id="343" r:id="rId44"/>
    <p:sldId id="345" r:id="rId45"/>
    <p:sldId id="355" r:id="rId46"/>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93" autoAdjust="0"/>
    <p:restoredTop sz="94792"/>
  </p:normalViewPr>
  <p:slideViewPr>
    <p:cSldViewPr snapToGrid="0">
      <p:cViewPr varScale="1">
        <p:scale>
          <a:sx n="82" d="100"/>
          <a:sy n="82" d="100"/>
        </p:scale>
        <p:origin x="200" y="592"/>
      </p:cViewPr>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18976-C0B1-4610-A949-8ECC2B906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BB482F-3A83-479E-A069-1F98822E55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5004DA-FF83-4CFE-A1A1-E71CC6BF8C00}"/>
              </a:ext>
            </a:extLst>
          </p:cNvPr>
          <p:cNvSpPr>
            <a:spLocks noGrp="1"/>
          </p:cNvSpPr>
          <p:nvPr>
            <p:ph type="dt" sz="half" idx="10"/>
          </p:nvPr>
        </p:nvSpPr>
        <p:spPr/>
        <p:txBody>
          <a:bodyPr/>
          <a:lstStyle/>
          <a:p>
            <a:fld id="{5AAF32BA-31D4-4BE4-9DCA-BB64AA9A0275}" type="datetimeFigureOut">
              <a:rPr lang="en-US" smtClean="0"/>
              <a:t>1/25/18</a:t>
            </a:fld>
            <a:endParaRPr lang="en-US"/>
          </a:p>
        </p:txBody>
      </p:sp>
      <p:sp>
        <p:nvSpPr>
          <p:cNvPr id="5" name="Footer Placeholder 4">
            <a:extLst>
              <a:ext uri="{FF2B5EF4-FFF2-40B4-BE49-F238E27FC236}">
                <a16:creationId xmlns:a16="http://schemas.microsoft.com/office/drawing/2014/main" id="{EE1BA256-48A8-4DB2-A87A-1FABF745D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01947-907C-433D-BDD6-35436591E6A0}"/>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185122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B808E-6125-4661-A0CD-88926B868D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60B217-0013-4129-AA9B-AF63AC47403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FA478-FDBA-4BD2-A0A6-8EEB3F727003}"/>
              </a:ext>
            </a:extLst>
          </p:cNvPr>
          <p:cNvSpPr>
            <a:spLocks noGrp="1"/>
          </p:cNvSpPr>
          <p:nvPr>
            <p:ph type="dt" sz="half" idx="10"/>
          </p:nvPr>
        </p:nvSpPr>
        <p:spPr/>
        <p:txBody>
          <a:bodyPr/>
          <a:lstStyle/>
          <a:p>
            <a:fld id="{5AAF32BA-31D4-4BE4-9DCA-BB64AA9A0275}" type="datetimeFigureOut">
              <a:rPr lang="en-US" smtClean="0"/>
              <a:t>1/25/18</a:t>
            </a:fld>
            <a:endParaRPr lang="en-US"/>
          </a:p>
        </p:txBody>
      </p:sp>
      <p:sp>
        <p:nvSpPr>
          <p:cNvPr id="5" name="Footer Placeholder 4">
            <a:extLst>
              <a:ext uri="{FF2B5EF4-FFF2-40B4-BE49-F238E27FC236}">
                <a16:creationId xmlns:a16="http://schemas.microsoft.com/office/drawing/2014/main" id="{AA01B619-58F4-459D-B325-E112314CDC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83558F-64F8-413D-B149-2F53B7AE36FF}"/>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2090201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49251B-E677-4432-87E8-50FC6C5CE7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A427AA-FE38-4077-AF93-40B6DE96437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710DFD-C28A-4411-AC2A-9846652696C5}"/>
              </a:ext>
            </a:extLst>
          </p:cNvPr>
          <p:cNvSpPr>
            <a:spLocks noGrp="1"/>
          </p:cNvSpPr>
          <p:nvPr>
            <p:ph type="dt" sz="half" idx="10"/>
          </p:nvPr>
        </p:nvSpPr>
        <p:spPr/>
        <p:txBody>
          <a:bodyPr/>
          <a:lstStyle/>
          <a:p>
            <a:fld id="{5AAF32BA-31D4-4BE4-9DCA-BB64AA9A0275}" type="datetimeFigureOut">
              <a:rPr lang="en-US" smtClean="0"/>
              <a:t>1/25/18</a:t>
            </a:fld>
            <a:endParaRPr lang="en-US"/>
          </a:p>
        </p:txBody>
      </p:sp>
      <p:sp>
        <p:nvSpPr>
          <p:cNvPr id="5" name="Footer Placeholder 4">
            <a:extLst>
              <a:ext uri="{FF2B5EF4-FFF2-40B4-BE49-F238E27FC236}">
                <a16:creationId xmlns:a16="http://schemas.microsoft.com/office/drawing/2014/main" id="{BDC649AA-4796-4FF4-84CF-012D9E4F8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2E095-6DEC-411D-9688-DD17F1FA6113}"/>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745852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47186-B033-4A87-9C74-FBFDCD5726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47D694-3DF1-444B-9C99-F14F0EAF2C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0387A-7C1C-436A-ADCB-789A0F01FC05}"/>
              </a:ext>
            </a:extLst>
          </p:cNvPr>
          <p:cNvSpPr>
            <a:spLocks noGrp="1"/>
          </p:cNvSpPr>
          <p:nvPr>
            <p:ph type="dt" sz="half" idx="10"/>
          </p:nvPr>
        </p:nvSpPr>
        <p:spPr/>
        <p:txBody>
          <a:bodyPr/>
          <a:lstStyle/>
          <a:p>
            <a:fld id="{5AAF32BA-31D4-4BE4-9DCA-BB64AA9A0275}" type="datetimeFigureOut">
              <a:rPr lang="en-US" smtClean="0"/>
              <a:t>1/25/18</a:t>
            </a:fld>
            <a:endParaRPr lang="en-US"/>
          </a:p>
        </p:txBody>
      </p:sp>
      <p:sp>
        <p:nvSpPr>
          <p:cNvPr id="5" name="Footer Placeholder 4">
            <a:extLst>
              <a:ext uri="{FF2B5EF4-FFF2-40B4-BE49-F238E27FC236}">
                <a16:creationId xmlns:a16="http://schemas.microsoft.com/office/drawing/2014/main" id="{81D3868D-5753-422C-8D41-A6B5529E1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6212C8-5953-4915-BEB9-A59D15224DBE}"/>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1114167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DBB4-69F7-4069-8AF5-702CBCBC1B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F2E384-655F-4D23-B88E-A69363B760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E573DF0-D461-4204-804B-C7A20432E26C}"/>
              </a:ext>
            </a:extLst>
          </p:cNvPr>
          <p:cNvSpPr>
            <a:spLocks noGrp="1"/>
          </p:cNvSpPr>
          <p:nvPr>
            <p:ph type="dt" sz="half" idx="10"/>
          </p:nvPr>
        </p:nvSpPr>
        <p:spPr/>
        <p:txBody>
          <a:bodyPr/>
          <a:lstStyle/>
          <a:p>
            <a:fld id="{5AAF32BA-31D4-4BE4-9DCA-BB64AA9A0275}" type="datetimeFigureOut">
              <a:rPr lang="en-US" smtClean="0"/>
              <a:t>1/25/18</a:t>
            </a:fld>
            <a:endParaRPr lang="en-US"/>
          </a:p>
        </p:txBody>
      </p:sp>
      <p:sp>
        <p:nvSpPr>
          <p:cNvPr id="5" name="Footer Placeholder 4">
            <a:extLst>
              <a:ext uri="{FF2B5EF4-FFF2-40B4-BE49-F238E27FC236}">
                <a16:creationId xmlns:a16="http://schemas.microsoft.com/office/drawing/2014/main" id="{61F54DAD-0100-4CA1-B0B2-BE58CAEBA3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6DBB0-6F8D-4E9E-B6FD-4631985CEF7C}"/>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2171033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6B778-D21D-465F-BCD0-5F9FB61B17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3CB52-F0D9-46A4-A996-88AEE26147F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15BD36-3D0F-4B17-ACB3-9E43E4C8D82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D6FB2D-4EBB-4EC0-8B46-557610CD5B06}"/>
              </a:ext>
            </a:extLst>
          </p:cNvPr>
          <p:cNvSpPr>
            <a:spLocks noGrp="1"/>
          </p:cNvSpPr>
          <p:nvPr>
            <p:ph type="dt" sz="half" idx="10"/>
          </p:nvPr>
        </p:nvSpPr>
        <p:spPr/>
        <p:txBody>
          <a:bodyPr/>
          <a:lstStyle/>
          <a:p>
            <a:fld id="{5AAF32BA-31D4-4BE4-9DCA-BB64AA9A0275}" type="datetimeFigureOut">
              <a:rPr lang="en-US" smtClean="0"/>
              <a:t>1/25/18</a:t>
            </a:fld>
            <a:endParaRPr lang="en-US"/>
          </a:p>
        </p:txBody>
      </p:sp>
      <p:sp>
        <p:nvSpPr>
          <p:cNvPr id="6" name="Footer Placeholder 5">
            <a:extLst>
              <a:ext uri="{FF2B5EF4-FFF2-40B4-BE49-F238E27FC236}">
                <a16:creationId xmlns:a16="http://schemas.microsoft.com/office/drawing/2014/main" id="{17897FEE-C22A-4A51-B888-7CAE834E47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B47A7-EBE4-4EF8-8B2F-F6CC97A2101C}"/>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3354070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5C62E-6EDA-4015-98E1-D0B340E4A3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6322D2-FB77-4622-80B9-2DE1F2A210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5961CDB-F83B-4ED4-BE41-79D60FC0CCD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9C0B64-9588-402F-87FE-99F0CC8ED6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72D7B14-3736-4763-8ABA-32603F2D613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D4DA5-0955-4542-AE69-9DD4E8871B23}"/>
              </a:ext>
            </a:extLst>
          </p:cNvPr>
          <p:cNvSpPr>
            <a:spLocks noGrp="1"/>
          </p:cNvSpPr>
          <p:nvPr>
            <p:ph type="dt" sz="half" idx="10"/>
          </p:nvPr>
        </p:nvSpPr>
        <p:spPr/>
        <p:txBody>
          <a:bodyPr/>
          <a:lstStyle/>
          <a:p>
            <a:fld id="{5AAF32BA-31D4-4BE4-9DCA-BB64AA9A0275}" type="datetimeFigureOut">
              <a:rPr lang="en-US" smtClean="0"/>
              <a:t>1/25/18</a:t>
            </a:fld>
            <a:endParaRPr lang="en-US"/>
          </a:p>
        </p:txBody>
      </p:sp>
      <p:sp>
        <p:nvSpPr>
          <p:cNvPr id="8" name="Footer Placeholder 7">
            <a:extLst>
              <a:ext uri="{FF2B5EF4-FFF2-40B4-BE49-F238E27FC236}">
                <a16:creationId xmlns:a16="http://schemas.microsoft.com/office/drawing/2014/main" id="{60DD3BE3-C17F-4BBA-A4D6-4E1930428C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387E60-E934-47CD-8C63-9935EF66B642}"/>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2047924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53DF-E936-4F3C-896F-369B551A94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BC09E4-7205-4773-967A-77069A1219BC}"/>
              </a:ext>
            </a:extLst>
          </p:cNvPr>
          <p:cNvSpPr>
            <a:spLocks noGrp="1"/>
          </p:cNvSpPr>
          <p:nvPr>
            <p:ph type="dt" sz="half" idx="10"/>
          </p:nvPr>
        </p:nvSpPr>
        <p:spPr/>
        <p:txBody>
          <a:bodyPr/>
          <a:lstStyle/>
          <a:p>
            <a:fld id="{5AAF32BA-31D4-4BE4-9DCA-BB64AA9A0275}" type="datetimeFigureOut">
              <a:rPr lang="en-US" smtClean="0"/>
              <a:t>1/25/18</a:t>
            </a:fld>
            <a:endParaRPr lang="en-US"/>
          </a:p>
        </p:txBody>
      </p:sp>
      <p:sp>
        <p:nvSpPr>
          <p:cNvPr id="4" name="Footer Placeholder 3">
            <a:extLst>
              <a:ext uri="{FF2B5EF4-FFF2-40B4-BE49-F238E27FC236}">
                <a16:creationId xmlns:a16="http://schemas.microsoft.com/office/drawing/2014/main" id="{C7458D73-6C7D-4BEB-B6D9-31B9A6887A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0E518-5DDB-41BA-B36F-DE7545E0963F}"/>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3821373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4AD8C4-F84B-4D1F-AED7-04FF01A7EB22}"/>
              </a:ext>
            </a:extLst>
          </p:cNvPr>
          <p:cNvSpPr>
            <a:spLocks noGrp="1"/>
          </p:cNvSpPr>
          <p:nvPr>
            <p:ph type="dt" sz="half" idx="10"/>
          </p:nvPr>
        </p:nvSpPr>
        <p:spPr/>
        <p:txBody>
          <a:bodyPr/>
          <a:lstStyle/>
          <a:p>
            <a:fld id="{5AAF32BA-31D4-4BE4-9DCA-BB64AA9A0275}" type="datetimeFigureOut">
              <a:rPr lang="en-US" smtClean="0"/>
              <a:t>1/25/18</a:t>
            </a:fld>
            <a:endParaRPr lang="en-US"/>
          </a:p>
        </p:txBody>
      </p:sp>
      <p:sp>
        <p:nvSpPr>
          <p:cNvPr id="3" name="Footer Placeholder 2">
            <a:extLst>
              <a:ext uri="{FF2B5EF4-FFF2-40B4-BE49-F238E27FC236}">
                <a16:creationId xmlns:a16="http://schemas.microsoft.com/office/drawing/2014/main" id="{C8CF7D84-8243-42FF-BDBC-8C9A6D2F79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4E79D-A24A-444B-8C26-29EE52AC4F80}"/>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4085882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C1322-E0E8-4485-A6B5-E5FEA06D31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BA787D-5391-42C2-8378-25852136C6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61AFC9-A3E4-43CD-A23B-6A7F0A7DAC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861741-DD77-4810-86BE-C19896CB73FC}"/>
              </a:ext>
            </a:extLst>
          </p:cNvPr>
          <p:cNvSpPr>
            <a:spLocks noGrp="1"/>
          </p:cNvSpPr>
          <p:nvPr>
            <p:ph type="dt" sz="half" idx="10"/>
          </p:nvPr>
        </p:nvSpPr>
        <p:spPr/>
        <p:txBody>
          <a:bodyPr/>
          <a:lstStyle/>
          <a:p>
            <a:fld id="{5AAF32BA-31D4-4BE4-9DCA-BB64AA9A0275}" type="datetimeFigureOut">
              <a:rPr lang="en-US" smtClean="0"/>
              <a:t>1/25/18</a:t>
            </a:fld>
            <a:endParaRPr lang="en-US"/>
          </a:p>
        </p:txBody>
      </p:sp>
      <p:sp>
        <p:nvSpPr>
          <p:cNvPr id="6" name="Footer Placeholder 5">
            <a:extLst>
              <a:ext uri="{FF2B5EF4-FFF2-40B4-BE49-F238E27FC236}">
                <a16:creationId xmlns:a16="http://schemas.microsoft.com/office/drawing/2014/main" id="{ADB3094F-47F0-4E86-9080-A7768E56C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16C58C-D550-4D5B-BF84-C41488B44DEA}"/>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1835040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BA24D-7062-4B80-9329-31B1CB124C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D27911-4AA7-4E86-9B51-159996689E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1F6DC6-4137-45D1-9BC9-2199B90FD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678738-31E2-4532-B42D-9135483E96F0}"/>
              </a:ext>
            </a:extLst>
          </p:cNvPr>
          <p:cNvSpPr>
            <a:spLocks noGrp="1"/>
          </p:cNvSpPr>
          <p:nvPr>
            <p:ph type="dt" sz="half" idx="10"/>
          </p:nvPr>
        </p:nvSpPr>
        <p:spPr/>
        <p:txBody>
          <a:bodyPr/>
          <a:lstStyle/>
          <a:p>
            <a:fld id="{5AAF32BA-31D4-4BE4-9DCA-BB64AA9A0275}" type="datetimeFigureOut">
              <a:rPr lang="en-US" smtClean="0"/>
              <a:t>1/25/18</a:t>
            </a:fld>
            <a:endParaRPr lang="en-US"/>
          </a:p>
        </p:txBody>
      </p:sp>
      <p:sp>
        <p:nvSpPr>
          <p:cNvPr id="6" name="Footer Placeholder 5">
            <a:extLst>
              <a:ext uri="{FF2B5EF4-FFF2-40B4-BE49-F238E27FC236}">
                <a16:creationId xmlns:a16="http://schemas.microsoft.com/office/drawing/2014/main" id="{995EC46E-C06E-4F21-9538-DDC5D5D79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ED4FE6-EE4B-4B2A-BA8E-0EA9417161E7}"/>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4028724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7A18BC-C3AD-4882-9513-4B802A7186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6EC6BA-EB6F-4094-A30C-3D257027F6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D3E193-086D-4D5C-9A51-D495271447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AF32BA-31D4-4BE4-9DCA-BB64AA9A0275}" type="datetimeFigureOut">
              <a:rPr lang="en-US" smtClean="0"/>
              <a:t>1/25/18</a:t>
            </a:fld>
            <a:endParaRPr lang="en-US"/>
          </a:p>
        </p:txBody>
      </p:sp>
      <p:sp>
        <p:nvSpPr>
          <p:cNvPr id="5" name="Footer Placeholder 4">
            <a:extLst>
              <a:ext uri="{FF2B5EF4-FFF2-40B4-BE49-F238E27FC236}">
                <a16:creationId xmlns:a16="http://schemas.microsoft.com/office/drawing/2014/main" id="{9DC75D46-A5F1-4E85-9764-EF8E7A31B6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0FDEED-BC08-4774-BDE6-5C9A6BC2FA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5EDDEA-08AF-4D0D-BE13-93F953ECD5F1}" type="slidenum">
              <a:rPr lang="en-US" smtClean="0"/>
              <a:t>‹#›</a:t>
            </a:fld>
            <a:endParaRPr lang="en-US"/>
          </a:p>
        </p:txBody>
      </p:sp>
    </p:spTree>
    <p:extLst>
      <p:ext uri="{BB962C8B-B14F-4D97-AF65-F5344CB8AC3E}">
        <p14:creationId xmlns:p14="http://schemas.microsoft.com/office/powerpoint/2010/main" val="319388797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image" Target="../media/image16.tiff"/><Relationship Id="rId1" Type="http://schemas.openxmlformats.org/officeDocument/2006/relationships/slideLayout" Target="../slideLayouts/slideLayout7.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t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
            <a:extLst>
              <a:ext uri="{FF2B5EF4-FFF2-40B4-BE49-F238E27FC236}">
                <a16:creationId xmlns:a16="http://schemas.microsoft.com/office/drawing/2014/main" id="{2496CA54-54A2-4544-A336-C893632DF3A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090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
            <a:extLst>
              <a:ext uri="{FF2B5EF4-FFF2-40B4-BE49-F238E27FC236}">
                <a16:creationId xmlns:a16="http://schemas.microsoft.com/office/drawing/2014/main" id="{9145FFD7-C71D-4D24-8615-7BB0D7AF506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0610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
            <a:extLst>
              <a:ext uri="{FF2B5EF4-FFF2-40B4-BE49-F238E27FC236}">
                <a16:creationId xmlns:a16="http://schemas.microsoft.com/office/drawing/2014/main" id="{4B99DD13-E773-4E5D-8725-714840A358C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270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
            <a:extLst>
              <a:ext uri="{FF2B5EF4-FFF2-40B4-BE49-F238E27FC236}">
                <a16:creationId xmlns:a16="http://schemas.microsoft.com/office/drawing/2014/main" id="{12711ED4-79A4-4A9E-BC32-109D1DC04B8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926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D684D3-6A5B-4F42-9654-75EDF02CA19E}"/>
              </a:ext>
            </a:extLst>
          </p:cNvPr>
          <p:cNvSpPr txBox="1"/>
          <p:nvPr/>
        </p:nvSpPr>
        <p:spPr>
          <a:xfrm>
            <a:off x="488515" y="453554"/>
            <a:ext cx="10997853" cy="5632311"/>
          </a:xfrm>
          <a:prstGeom prst="rect">
            <a:avLst/>
          </a:prstGeom>
          <a:noFill/>
        </p:spPr>
        <p:txBody>
          <a:bodyPr wrap="square" rtlCol="0">
            <a:spAutoFit/>
          </a:bodyPr>
          <a:lstStyle/>
          <a:p>
            <a:r>
              <a:rPr lang="en-US" sz="2400" dirty="0"/>
              <a:t>Attention-deficit/hyperactivity disorder (ADHD) is a brain disorder marked by an ongoing pattern of inattention and/or hyperactivity-impulsivity that interferes with functioning or development. (1 in 10 kids)</a:t>
            </a:r>
          </a:p>
          <a:p>
            <a:endParaRPr lang="en-US" sz="2400" dirty="0"/>
          </a:p>
          <a:p>
            <a:r>
              <a:rPr lang="en-US" sz="2400" dirty="0"/>
              <a:t>Autism, or autism spectrum disorder, refers to a range of conditions characterized by challenges with social skills, repetitive behaviors, speech and nonverbal communication, as well as by unique strengths and differences. We now know that there is not one autism but many types, caused by different combinations of genetic and environmental influences. (1:68 kids)</a:t>
            </a:r>
          </a:p>
          <a:p>
            <a:endParaRPr lang="en-US" sz="2400" dirty="0"/>
          </a:p>
          <a:p>
            <a:r>
              <a:rPr lang="en-US" sz="2400" dirty="0"/>
              <a:t>PANDAS (Pediatric Autoimmune Neuropsychiatric Disorders Associated with Streptococcal Infections) occurs when strep triggers a misdirected immune response results in inflammation on a child’s brain. In turn, the child quickly begins to exhibit life changing symptoms such as OCD, anxiety, tics, personality changes, decline in math and handwriting abilities, sensory sensitivities, restrictive eating, and more. (1:200 kids)</a:t>
            </a:r>
          </a:p>
        </p:txBody>
      </p:sp>
    </p:spTree>
    <p:extLst>
      <p:ext uri="{BB962C8B-B14F-4D97-AF65-F5344CB8AC3E}">
        <p14:creationId xmlns:p14="http://schemas.microsoft.com/office/powerpoint/2010/main" val="50887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F0D818-91E8-3342-AE72-CBB83D32C03E}"/>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D0F9ACA-B96C-7646-B00B-3AA3F29901A8}"/>
              </a:ext>
            </a:extLst>
          </p:cNvPr>
          <p:cNvPicPr>
            <a:picLocks noChangeAspect="1"/>
          </p:cNvPicPr>
          <p:nvPr/>
        </p:nvPicPr>
        <p:blipFill>
          <a:blip r:embed="rId3"/>
          <a:stretch>
            <a:fillRect/>
          </a:stretch>
        </p:blipFill>
        <p:spPr>
          <a:xfrm>
            <a:off x="2544746" y="0"/>
            <a:ext cx="7102508" cy="6879684"/>
          </a:xfrm>
          <a:prstGeom prst="rect">
            <a:avLst/>
          </a:prstGeom>
        </p:spPr>
      </p:pic>
    </p:spTree>
    <p:extLst>
      <p:ext uri="{BB962C8B-B14F-4D97-AF65-F5344CB8AC3E}">
        <p14:creationId xmlns:p14="http://schemas.microsoft.com/office/powerpoint/2010/main" val="3377695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DA05B-4B83-AF48-B060-5BD75151E4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783" y="0"/>
            <a:ext cx="9122434" cy="6858000"/>
          </a:xfrm>
          <a:prstGeom prst="rect">
            <a:avLst/>
          </a:prstGeom>
        </p:spPr>
      </p:pic>
    </p:spTree>
    <p:extLst>
      <p:ext uri="{BB962C8B-B14F-4D97-AF65-F5344CB8AC3E}">
        <p14:creationId xmlns:p14="http://schemas.microsoft.com/office/powerpoint/2010/main" val="2434336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49FF5F-8CAB-314A-9D91-ED45126C5A27}"/>
              </a:ext>
            </a:extLst>
          </p:cNvPr>
          <p:cNvPicPr>
            <a:picLocks noChangeAspect="1"/>
          </p:cNvPicPr>
          <p:nvPr/>
        </p:nvPicPr>
        <p:blipFill>
          <a:blip r:embed="rId2"/>
          <a:stretch>
            <a:fillRect/>
          </a:stretch>
        </p:blipFill>
        <p:spPr>
          <a:xfrm>
            <a:off x="1271113" y="1693814"/>
            <a:ext cx="2730500" cy="736600"/>
          </a:xfrm>
          <a:prstGeom prst="rect">
            <a:avLst/>
          </a:prstGeom>
        </p:spPr>
      </p:pic>
      <p:pic>
        <p:nvPicPr>
          <p:cNvPr id="3" name="Picture 2">
            <a:extLst>
              <a:ext uri="{FF2B5EF4-FFF2-40B4-BE49-F238E27FC236}">
                <a16:creationId xmlns:a16="http://schemas.microsoft.com/office/drawing/2014/main" id="{61C56A94-D6B4-B94F-AE0E-705DC175D63C}"/>
              </a:ext>
            </a:extLst>
          </p:cNvPr>
          <p:cNvPicPr>
            <a:picLocks noChangeAspect="1"/>
          </p:cNvPicPr>
          <p:nvPr/>
        </p:nvPicPr>
        <p:blipFill>
          <a:blip r:embed="rId3"/>
          <a:stretch>
            <a:fillRect/>
          </a:stretch>
        </p:blipFill>
        <p:spPr>
          <a:xfrm>
            <a:off x="4430597" y="437103"/>
            <a:ext cx="2234153" cy="1256711"/>
          </a:xfrm>
          <a:prstGeom prst="rect">
            <a:avLst/>
          </a:prstGeom>
        </p:spPr>
      </p:pic>
      <p:pic>
        <p:nvPicPr>
          <p:cNvPr id="4" name="Picture 3">
            <a:extLst>
              <a:ext uri="{FF2B5EF4-FFF2-40B4-BE49-F238E27FC236}">
                <a16:creationId xmlns:a16="http://schemas.microsoft.com/office/drawing/2014/main" id="{7C2E1C06-1260-AF44-87CE-DBD101032E17}"/>
              </a:ext>
            </a:extLst>
          </p:cNvPr>
          <p:cNvPicPr>
            <a:picLocks noChangeAspect="1"/>
          </p:cNvPicPr>
          <p:nvPr/>
        </p:nvPicPr>
        <p:blipFill>
          <a:blip r:embed="rId4"/>
          <a:stretch>
            <a:fillRect/>
          </a:stretch>
        </p:blipFill>
        <p:spPr>
          <a:xfrm>
            <a:off x="7163259" y="1407736"/>
            <a:ext cx="2654300" cy="762000"/>
          </a:xfrm>
          <a:prstGeom prst="rect">
            <a:avLst/>
          </a:prstGeom>
        </p:spPr>
      </p:pic>
      <p:pic>
        <p:nvPicPr>
          <p:cNvPr id="5" name="Picture 4">
            <a:extLst>
              <a:ext uri="{FF2B5EF4-FFF2-40B4-BE49-F238E27FC236}">
                <a16:creationId xmlns:a16="http://schemas.microsoft.com/office/drawing/2014/main" id="{79D45BD4-5FBF-E144-90A0-0B5D3A133418}"/>
              </a:ext>
            </a:extLst>
          </p:cNvPr>
          <p:cNvPicPr>
            <a:picLocks noChangeAspect="1"/>
          </p:cNvPicPr>
          <p:nvPr/>
        </p:nvPicPr>
        <p:blipFill>
          <a:blip r:embed="rId5"/>
          <a:stretch>
            <a:fillRect/>
          </a:stretch>
        </p:blipFill>
        <p:spPr>
          <a:xfrm>
            <a:off x="8716980" y="2749027"/>
            <a:ext cx="2374900" cy="850900"/>
          </a:xfrm>
          <a:prstGeom prst="rect">
            <a:avLst/>
          </a:prstGeom>
        </p:spPr>
      </p:pic>
      <p:pic>
        <p:nvPicPr>
          <p:cNvPr id="6" name="Picture 5">
            <a:extLst>
              <a:ext uri="{FF2B5EF4-FFF2-40B4-BE49-F238E27FC236}">
                <a16:creationId xmlns:a16="http://schemas.microsoft.com/office/drawing/2014/main" id="{2BFAC5C2-D441-314B-8CD4-6F5C2C7C79F0}"/>
              </a:ext>
            </a:extLst>
          </p:cNvPr>
          <p:cNvPicPr>
            <a:picLocks noChangeAspect="1"/>
          </p:cNvPicPr>
          <p:nvPr/>
        </p:nvPicPr>
        <p:blipFill rotWithShape="1">
          <a:blip r:embed="rId6"/>
          <a:srcRect b="24695"/>
          <a:stretch/>
        </p:blipFill>
        <p:spPr>
          <a:xfrm>
            <a:off x="7449009" y="4391779"/>
            <a:ext cx="2082800" cy="736404"/>
          </a:xfrm>
          <a:prstGeom prst="rect">
            <a:avLst/>
          </a:prstGeom>
        </p:spPr>
      </p:pic>
      <p:pic>
        <p:nvPicPr>
          <p:cNvPr id="7" name="Picture 6">
            <a:extLst>
              <a:ext uri="{FF2B5EF4-FFF2-40B4-BE49-F238E27FC236}">
                <a16:creationId xmlns:a16="http://schemas.microsoft.com/office/drawing/2014/main" id="{A3A986AB-3226-724C-A923-59444A840DA5}"/>
              </a:ext>
            </a:extLst>
          </p:cNvPr>
          <p:cNvPicPr>
            <a:picLocks noChangeAspect="1"/>
          </p:cNvPicPr>
          <p:nvPr/>
        </p:nvPicPr>
        <p:blipFill>
          <a:blip r:embed="rId7"/>
          <a:stretch>
            <a:fillRect/>
          </a:stretch>
        </p:blipFill>
        <p:spPr>
          <a:xfrm>
            <a:off x="2363313" y="4144031"/>
            <a:ext cx="1638300" cy="1231900"/>
          </a:xfrm>
          <a:prstGeom prst="rect">
            <a:avLst/>
          </a:prstGeom>
        </p:spPr>
      </p:pic>
      <p:sp>
        <p:nvSpPr>
          <p:cNvPr id="8" name="TextBox 7">
            <a:extLst>
              <a:ext uri="{FF2B5EF4-FFF2-40B4-BE49-F238E27FC236}">
                <a16:creationId xmlns:a16="http://schemas.microsoft.com/office/drawing/2014/main" id="{9BC3EA6B-44CA-584C-862C-92A0466ECA06}"/>
              </a:ext>
            </a:extLst>
          </p:cNvPr>
          <p:cNvSpPr txBox="1"/>
          <p:nvPr/>
        </p:nvSpPr>
        <p:spPr>
          <a:xfrm>
            <a:off x="4072380" y="4391779"/>
            <a:ext cx="1374094" cy="646331"/>
          </a:xfrm>
          <a:prstGeom prst="rect">
            <a:avLst/>
          </a:prstGeom>
          <a:noFill/>
        </p:spPr>
        <p:txBody>
          <a:bodyPr wrap="none" rtlCol="0">
            <a:spAutoFit/>
          </a:bodyPr>
          <a:lstStyle/>
          <a:p>
            <a:r>
              <a:rPr lang="en-US" dirty="0"/>
              <a:t>Dependence</a:t>
            </a:r>
          </a:p>
          <a:p>
            <a:r>
              <a:rPr lang="en-US" dirty="0"/>
              <a:t>Suicide</a:t>
            </a:r>
          </a:p>
        </p:txBody>
      </p:sp>
      <p:pic>
        <p:nvPicPr>
          <p:cNvPr id="9" name="Picture 8">
            <a:extLst>
              <a:ext uri="{FF2B5EF4-FFF2-40B4-BE49-F238E27FC236}">
                <a16:creationId xmlns:a16="http://schemas.microsoft.com/office/drawing/2014/main" id="{1C5798B0-1F24-D942-AD15-B3885A91DECF}"/>
              </a:ext>
            </a:extLst>
          </p:cNvPr>
          <p:cNvPicPr>
            <a:picLocks noChangeAspect="1"/>
          </p:cNvPicPr>
          <p:nvPr/>
        </p:nvPicPr>
        <p:blipFill>
          <a:blip r:embed="rId8"/>
          <a:stretch>
            <a:fillRect/>
          </a:stretch>
        </p:blipFill>
        <p:spPr>
          <a:xfrm>
            <a:off x="4988350" y="2749027"/>
            <a:ext cx="1676400" cy="1206500"/>
          </a:xfrm>
          <a:prstGeom prst="rect">
            <a:avLst/>
          </a:prstGeom>
        </p:spPr>
      </p:pic>
    </p:spTree>
    <p:extLst>
      <p:ext uri="{BB962C8B-B14F-4D97-AF65-F5344CB8AC3E}">
        <p14:creationId xmlns:p14="http://schemas.microsoft.com/office/powerpoint/2010/main" val="339403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D9EF05-9F0A-BA41-BBB7-A1DCF4C751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09178" cy="6870051"/>
          </a:xfrm>
          <a:prstGeom prst="rect">
            <a:avLst/>
          </a:prstGeom>
        </p:spPr>
      </p:pic>
      <p:pic>
        <p:nvPicPr>
          <p:cNvPr id="4" name="Picture 3">
            <a:extLst>
              <a:ext uri="{FF2B5EF4-FFF2-40B4-BE49-F238E27FC236}">
                <a16:creationId xmlns:a16="http://schemas.microsoft.com/office/drawing/2014/main" id="{D4DDA0D5-E528-2D4F-A936-735479332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141" y="-51246"/>
            <a:ext cx="5546859" cy="6909246"/>
          </a:xfrm>
          <a:prstGeom prst="rect">
            <a:avLst/>
          </a:prstGeom>
        </p:spPr>
      </p:pic>
      <p:sp>
        <p:nvSpPr>
          <p:cNvPr id="2" name="TextBox 1">
            <a:extLst>
              <a:ext uri="{FF2B5EF4-FFF2-40B4-BE49-F238E27FC236}">
                <a16:creationId xmlns:a16="http://schemas.microsoft.com/office/drawing/2014/main" id="{DEED8918-46AA-F84F-9185-B300770A0A02}"/>
              </a:ext>
            </a:extLst>
          </p:cNvPr>
          <p:cNvSpPr txBox="1"/>
          <p:nvPr/>
        </p:nvSpPr>
        <p:spPr>
          <a:xfrm>
            <a:off x="5409178" y="1317357"/>
            <a:ext cx="1385316" cy="3785652"/>
          </a:xfrm>
          <a:prstGeom prst="rect">
            <a:avLst/>
          </a:prstGeom>
          <a:noFill/>
        </p:spPr>
        <p:txBody>
          <a:bodyPr wrap="none" rtlCol="0">
            <a:spAutoFit/>
          </a:bodyPr>
          <a:lstStyle/>
          <a:p>
            <a:r>
              <a:rPr lang="en-US" sz="2400" dirty="0"/>
              <a:t>Food?</a:t>
            </a:r>
          </a:p>
          <a:p>
            <a:r>
              <a:rPr lang="en-US" sz="2400" dirty="0"/>
              <a:t>Gluten?</a:t>
            </a:r>
          </a:p>
          <a:p>
            <a:r>
              <a:rPr lang="en-US" sz="2400" dirty="0"/>
              <a:t>Milk?</a:t>
            </a:r>
          </a:p>
          <a:p>
            <a:r>
              <a:rPr lang="en-US" sz="2400" dirty="0"/>
              <a:t>Casein?</a:t>
            </a:r>
          </a:p>
          <a:p>
            <a:r>
              <a:rPr lang="en-US" sz="2400" dirty="0"/>
              <a:t>Texture?</a:t>
            </a:r>
          </a:p>
          <a:p>
            <a:r>
              <a:rPr lang="en-US" sz="2400" dirty="0"/>
              <a:t>Sugar?</a:t>
            </a:r>
          </a:p>
          <a:p>
            <a:endParaRPr lang="en-US" sz="2400" dirty="0"/>
          </a:p>
          <a:p>
            <a:endParaRPr lang="en-US" sz="2400" dirty="0"/>
          </a:p>
          <a:p>
            <a:endParaRPr lang="en-US" sz="2400" dirty="0"/>
          </a:p>
          <a:p>
            <a:r>
              <a:rPr lang="en-US" sz="2400" dirty="0"/>
              <a:t>Sunburn?</a:t>
            </a:r>
          </a:p>
        </p:txBody>
      </p:sp>
    </p:spTree>
    <p:extLst>
      <p:ext uri="{BB962C8B-B14F-4D97-AF65-F5344CB8AC3E}">
        <p14:creationId xmlns:p14="http://schemas.microsoft.com/office/powerpoint/2010/main" val="406477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dissolve">
                                      <p:cBhvr>
                                        <p:cTn id="22" dur="500"/>
                                        <p:tgtEl>
                                          <p:spTgt spid="2">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Effect transition="in" filter="dissolve">
                                      <p:cBhvr>
                                        <p:cTn id="25"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C706F0-5DF6-2E49-86CC-4E68DB9C6D88}"/>
              </a:ext>
            </a:extLst>
          </p:cNvPr>
          <p:cNvPicPr>
            <a:picLocks noChangeAspect="1"/>
          </p:cNvPicPr>
          <p:nvPr/>
        </p:nvPicPr>
        <p:blipFill>
          <a:blip r:embed="rId2"/>
          <a:stretch>
            <a:fillRect/>
          </a:stretch>
        </p:blipFill>
        <p:spPr>
          <a:xfrm>
            <a:off x="0" y="223097"/>
            <a:ext cx="12192000" cy="6411805"/>
          </a:xfrm>
          <a:prstGeom prst="rect">
            <a:avLst/>
          </a:prstGeom>
        </p:spPr>
      </p:pic>
    </p:spTree>
    <p:extLst>
      <p:ext uri="{BB962C8B-B14F-4D97-AF65-F5344CB8AC3E}">
        <p14:creationId xmlns:p14="http://schemas.microsoft.com/office/powerpoint/2010/main" val="1769762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C64A3A-81A0-5041-86D5-6EDD41070B7F}"/>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2028E7A-C248-4C4E-86B3-C148FD70A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333" y="-15239"/>
            <a:ext cx="9398000" cy="6916928"/>
          </a:xfrm>
          <a:prstGeom prst="rect">
            <a:avLst/>
          </a:prstGeom>
        </p:spPr>
      </p:pic>
    </p:spTree>
    <p:extLst>
      <p:ext uri="{BB962C8B-B14F-4D97-AF65-F5344CB8AC3E}">
        <p14:creationId xmlns:p14="http://schemas.microsoft.com/office/powerpoint/2010/main" val="2139175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
            <a:extLst>
              <a:ext uri="{FF2B5EF4-FFF2-40B4-BE49-F238E27FC236}">
                <a16:creationId xmlns:a16="http://schemas.microsoft.com/office/drawing/2014/main" id="{F82E580D-EA45-4AEA-B382-1DE7A354BE7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24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D38C05-1267-6F42-B8C4-F7655C74D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8934"/>
            <a:ext cx="12289663" cy="5338174"/>
          </a:xfrm>
          <a:prstGeom prst="rect">
            <a:avLst/>
          </a:prstGeom>
        </p:spPr>
      </p:pic>
    </p:spTree>
    <p:extLst>
      <p:ext uri="{BB962C8B-B14F-4D97-AF65-F5344CB8AC3E}">
        <p14:creationId xmlns:p14="http://schemas.microsoft.com/office/powerpoint/2010/main" val="3811111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FEEB3-1CF7-5440-86B8-0E0C9C24C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4231" y="-25828"/>
            <a:ext cx="6849236" cy="6883828"/>
          </a:xfrm>
          <a:prstGeom prst="rect">
            <a:avLst/>
          </a:prstGeom>
        </p:spPr>
      </p:pic>
    </p:spTree>
    <p:extLst>
      <p:ext uri="{BB962C8B-B14F-4D97-AF65-F5344CB8AC3E}">
        <p14:creationId xmlns:p14="http://schemas.microsoft.com/office/powerpoint/2010/main" val="1290395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38833C-D9EA-D240-8ED3-4513C2F69D9F}"/>
              </a:ext>
            </a:extLst>
          </p:cNvPr>
          <p:cNvPicPr>
            <a:picLocks noChangeAspect="1"/>
          </p:cNvPicPr>
          <p:nvPr/>
        </p:nvPicPr>
        <p:blipFill>
          <a:blip r:embed="rId2"/>
          <a:stretch>
            <a:fillRect/>
          </a:stretch>
        </p:blipFill>
        <p:spPr>
          <a:xfrm>
            <a:off x="1895104" y="0"/>
            <a:ext cx="8401792" cy="6858000"/>
          </a:xfrm>
          <a:prstGeom prst="rect">
            <a:avLst/>
          </a:prstGeom>
        </p:spPr>
      </p:pic>
    </p:spTree>
    <p:extLst>
      <p:ext uri="{BB962C8B-B14F-4D97-AF65-F5344CB8AC3E}">
        <p14:creationId xmlns:p14="http://schemas.microsoft.com/office/powerpoint/2010/main" val="605375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FE6589-D485-B943-BCF4-9F39D69FF3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339" y="0"/>
            <a:ext cx="5281322" cy="6858000"/>
          </a:xfrm>
          <a:prstGeom prst="rect">
            <a:avLst/>
          </a:prstGeom>
        </p:spPr>
      </p:pic>
    </p:spTree>
    <p:extLst>
      <p:ext uri="{BB962C8B-B14F-4D97-AF65-F5344CB8AC3E}">
        <p14:creationId xmlns:p14="http://schemas.microsoft.com/office/powerpoint/2010/main" val="3567069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
            <a:extLst>
              <a:ext uri="{FF2B5EF4-FFF2-40B4-BE49-F238E27FC236}">
                <a16:creationId xmlns:a16="http://schemas.microsoft.com/office/drawing/2014/main" id="{09822690-7699-4E80-8335-FFEE92C8FC6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3884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
            <a:extLst>
              <a:ext uri="{FF2B5EF4-FFF2-40B4-BE49-F238E27FC236}">
                <a16:creationId xmlns:a16="http://schemas.microsoft.com/office/drawing/2014/main" id="{8F543FC6-F2B2-43D1-A503-AB128E62413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721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
            <a:extLst>
              <a:ext uri="{FF2B5EF4-FFF2-40B4-BE49-F238E27FC236}">
                <a16:creationId xmlns:a16="http://schemas.microsoft.com/office/drawing/2014/main" id="{C8C40B07-998A-449C-AEDD-BFB432487FA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5334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
            <a:extLst>
              <a:ext uri="{FF2B5EF4-FFF2-40B4-BE49-F238E27FC236}">
                <a16:creationId xmlns:a16="http://schemas.microsoft.com/office/drawing/2014/main" id="{2AC2E6C5-E1AE-4AF8-B848-4C3C06E1172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5515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
            <a:extLst>
              <a:ext uri="{FF2B5EF4-FFF2-40B4-BE49-F238E27FC236}">
                <a16:creationId xmlns:a16="http://schemas.microsoft.com/office/drawing/2014/main" id="{7566EC25-16B9-4003-B377-030D73E61B2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1356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
            <a:extLst>
              <a:ext uri="{FF2B5EF4-FFF2-40B4-BE49-F238E27FC236}">
                <a16:creationId xmlns:a16="http://schemas.microsoft.com/office/drawing/2014/main" id="{45A6A743-2C1F-4F9F-9451-EB97ADE632C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988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89">
            <a:extLst>
              <a:ext uri="{FF2B5EF4-FFF2-40B4-BE49-F238E27FC236}">
                <a16:creationId xmlns:a16="http://schemas.microsoft.com/office/drawing/2014/main" id="{5206D4A0-E227-4BE5-AE68-A77ABA167D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214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AA1A5-079F-40F4-BCE8-9DEFC53A6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8195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2">
            <a:extLst>
              <a:ext uri="{FF2B5EF4-FFF2-40B4-BE49-F238E27FC236}">
                <a16:creationId xmlns:a16="http://schemas.microsoft.com/office/drawing/2014/main" id="{A49CAE5D-18D5-4044-AB14-2119ADBC47D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47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364EEA-6D1E-4800-B989-DF3EF9610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173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7">
            <a:extLst>
              <a:ext uri="{FF2B5EF4-FFF2-40B4-BE49-F238E27FC236}">
                <a16:creationId xmlns:a16="http://schemas.microsoft.com/office/drawing/2014/main" id="{82A03C1A-8C58-4603-A7FE-105B8928D2B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961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1">
            <a:extLst>
              <a:ext uri="{FF2B5EF4-FFF2-40B4-BE49-F238E27FC236}">
                <a16:creationId xmlns:a16="http://schemas.microsoft.com/office/drawing/2014/main" id="{D107F7E5-FE69-44D4-A5D9-A98FE57A495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198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4">
            <a:extLst>
              <a:ext uri="{FF2B5EF4-FFF2-40B4-BE49-F238E27FC236}">
                <a16:creationId xmlns:a16="http://schemas.microsoft.com/office/drawing/2014/main" id="{63ECF2EA-A877-4C60-829A-682D0807720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85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5">
            <a:extLst>
              <a:ext uri="{FF2B5EF4-FFF2-40B4-BE49-F238E27FC236}">
                <a16:creationId xmlns:a16="http://schemas.microsoft.com/office/drawing/2014/main" id="{48F93993-BC9E-455B-B666-D63A1B371CD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195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1">
            <a:extLst>
              <a:ext uri="{FF2B5EF4-FFF2-40B4-BE49-F238E27FC236}">
                <a16:creationId xmlns:a16="http://schemas.microsoft.com/office/drawing/2014/main" id="{3DCF6FFE-2276-495C-A11F-C90EFB54541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4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4">
            <a:extLst>
              <a:ext uri="{FF2B5EF4-FFF2-40B4-BE49-F238E27FC236}">
                <a16:creationId xmlns:a16="http://schemas.microsoft.com/office/drawing/2014/main" id="{15FBB134-A50A-4E35-B282-6F6CB0FD5BC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377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8">
            <a:extLst>
              <a:ext uri="{FF2B5EF4-FFF2-40B4-BE49-F238E27FC236}">
                <a16:creationId xmlns:a16="http://schemas.microsoft.com/office/drawing/2014/main" id="{D128A739-EBA6-4E4E-BD13-A598C470BEF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245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
            <a:extLst>
              <a:ext uri="{FF2B5EF4-FFF2-40B4-BE49-F238E27FC236}">
                <a16:creationId xmlns:a16="http://schemas.microsoft.com/office/drawing/2014/main" id="{9407F2A0-37FB-4EC1-96B7-57982209EDC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0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81">
            <a:extLst>
              <a:ext uri="{FF2B5EF4-FFF2-40B4-BE49-F238E27FC236}">
                <a16:creationId xmlns:a16="http://schemas.microsoft.com/office/drawing/2014/main" id="{F295C629-376E-4259-AD50-C52798A092C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814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84">
            <a:extLst>
              <a:ext uri="{FF2B5EF4-FFF2-40B4-BE49-F238E27FC236}">
                <a16:creationId xmlns:a16="http://schemas.microsoft.com/office/drawing/2014/main" id="{7960AD51-38BA-41B6-88AC-DE3FEFE507B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256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88">
            <a:extLst>
              <a:ext uri="{FF2B5EF4-FFF2-40B4-BE49-F238E27FC236}">
                <a16:creationId xmlns:a16="http://schemas.microsoft.com/office/drawing/2014/main" id="{CD1F7B45-A897-4D3E-B047-8D954F7F812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387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B57238-B8DD-4C0A-BF7E-3433645C8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804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89">
            <a:extLst>
              <a:ext uri="{FF2B5EF4-FFF2-40B4-BE49-F238E27FC236}">
                <a16:creationId xmlns:a16="http://schemas.microsoft.com/office/drawing/2014/main" id="{5206D4A0-E227-4BE5-AE68-A77ABA167D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6523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14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
            <a:extLst>
              <a:ext uri="{FF2B5EF4-FFF2-40B4-BE49-F238E27FC236}">
                <a16:creationId xmlns:a16="http://schemas.microsoft.com/office/drawing/2014/main" id="{6A44899D-72D5-4553-BBEB-99876A94E1E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743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
            <a:extLst>
              <a:ext uri="{FF2B5EF4-FFF2-40B4-BE49-F238E27FC236}">
                <a16:creationId xmlns:a16="http://schemas.microsoft.com/office/drawing/2014/main" id="{F49582DF-D4E0-4F3C-944E-FA9B9B35CE5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473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28C3A8-854B-414E-B1B0-009BCD2ED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315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9">
            <a:extLst>
              <a:ext uri="{FF2B5EF4-FFF2-40B4-BE49-F238E27FC236}">
                <a16:creationId xmlns:a16="http://schemas.microsoft.com/office/drawing/2014/main" id="{DB7BB2A1-8092-45E0-9C66-A6B0FE73B55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041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
            <a:extLst>
              <a:ext uri="{FF2B5EF4-FFF2-40B4-BE49-F238E27FC236}">
                <a16:creationId xmlns:a16="http://schemas.microsoft.com/office/drawing/2014/main" id="{A3766993-E890-4910-84EB-8CD3A0439EF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8128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1394</TotalTime>
  <Words>185</Words>
  <Application>Microsoft Macintosh PowerPoint</Application>
  <PresentationFormat>Widescreen</PresentationFormat>
  <Paragraphs>17</Paragraphs>
  <Slides>45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Nguyen</dc:creator>
  <cp:lastModifiedBy>Shawn Talbott</cp:lastModifiedBy>
  <cp:revision>18</cp:revision>
  <dcterms:created xsi:type="dcterms:W3CDTF">2017-10-25T16:34:58Z</dcterms:created>
  <dcterms:modified xsi:type="dcterms:W3CDTF">2018-01-26T00:06:05Z</dcterms:modified>
</cp:coreProperties>
</file>